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65_112B70C8.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67_5D71E13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comments/modernComment_16D_6D4028AC.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20"/>
  </p:notesMasterIdLst>
  <p:handoutMasterIdLst>
    <p:handoutMasterId r:id="rId21"/>
  </p:handoutMasterIdLst>
  <p:sldIdLst>
    <p:sldId id="305" r:id="rId2"/>
    <p:sldId id="321" r:id="rId3"/>
    <p:sldId id="324" r:id="rId4"/>
    <p:sldId id="351" r:id="rId5"/>
    <p:sldId id="352" r:id="rId6"/>
    <p:sldId id="364" r:id="rId7"/>
    <p:sldId id="336" r:id="rId8"/>
    <p:sldId id="357" r:id="rId9"/>
    <p:sldId id="362" r:id="rId10"/>
    <p:sldId id="359" r:id="rId11"/>
    <p:sldId id="365" r:id="rId12"/>
    <p:sldId id="366" r:id="rId13"/>
    <p:sldId id="367" r:id="rId14"/>
    <p:sldId id="368" r:id="rId15"/>
    <p:sldId id="369" r:id="rId16"/>
    <p:sldId id="371" r:id="rId17"/>
    <p:sldId id="370" r:id="rId18"/>
    <p:sldId id="32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A4CC28DA-4D1A-2647-B41B-68A43EA6336B}">
          <p14:sldIdLst>
            <p14:sldId id="305"/>
            <p14:sldId id="321"/>
            <p14:sldId id="324"/>
            <p14:sldId id="351"/>
            <p14:sldId id="352"/>
            <p14:sldId id="364"/>
            <p14:sldId id="336"/>
            <p14:sldId id="357"/>
            <p14:sldId id="362"/>
            <p14:sldId id="359"/>
            <p14:sldId id="365"/>
            <p14:sldId id="366"/>
          </p14:sldIdLst>
        </p14:section>
        <p14:section name="Mockup" id="{55C91FA9-8B33-214A-9BC9-B6A381D14031}">
          <p14:sldIdLst>
            <p14:sldId id="367"/>
            <p14:sldId id="368"/>
            <p14:sldId id="369"/>
            <p14:sldId id="371"/>
            <p14:sldId id="370"/>
            <p14:sldId id="32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2F5ED6-32F9-DD15-AC63-66B9DA4D8E19}" name="Roberto Dobson" initials="RD" userId="S::rdobson@tres60.cl::3bf9146f-45cd-4172-af13-60680d93af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184"/>
    <a:srgbClr val="33AADF"/>
    <a:srgbClr val="000000"/>
    <a:srgbClr val="0058B0"/>
    <a:srgbClr val="003F7E"/>
    <a:srgbClr val="00366C"/>
    <a:srgbClr val="004992"/>
    <a:srgbClr val="122246"/>
    <a:srgbClr val="224185"/>
    <a:srgbClr val="323D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97" autoAdjust="0"/>
    <p:restoredTop sz="96327"/>
  </p:normalViewPr>
  <p:slideViewPr>
    <p:cSldViewPr snapToGrid="0">
      <p:cViewPr varScale="1">
        <p:scale>
          <a:sx n="146" d="100"/>
          <a:sy n="146" d="100"/>
        </p:scale>
        <p:origin x="344" y="176"/>
      </p:cViewPr>
      <p:guideLst>
        <p:guide orient="horz" pos="2160"/>
        <p:guide pos="384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05138342648493"/>
          <c:y val="6.25E-2"/>
          <c:w val="0.73032257945794654"/>
          <c:h val="0.74404761904761907"/>
        </c:manualLayout>
      </c:layout>
      <c:pieChart>
        <c:varyColors val="1"/>
        <c:ser>
          <c:idx val="0"/>
          <c:order val="0"/>
          <c:tx>
            <c:strRef>
              <c:f>Hoja1!$B$1</c:f>
              <c:strCache>
                <c:ptCount val="1"/>
                <c:pt idx="0">
                  <c:v>Ventas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1F75-E545-B688-689BDB4DC97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F75-E545-B688-689BDB4DC97C}"/>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2-1F75-E545-B688-689BDB4DC97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AC0-4643-B3AA-EB0CE54F25AD}"/>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CL"/>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Hoja1!$A$2:$A$5</c:f>
              <c:strCache>
                <c:ptCount val="3"/>
                <c:pt idx="0">
                  <c:v>Correctos</c:v>
                </c:pt>
                <c:pt idx="1">
                  <c:v>Faltantes</c:v>
                </c:pt>
                <c:pt idx="2">
                  <c:v>Sobtantes</c:v>
                </c:pt>
              </c:strCache>
            </c:strRef>
          </c:cat>
          <c:val>
            <c:numRef>
              <c:f>Hoja1!$B$2:$B$5</c:f>
              <c:numCache>
                <c:formatCode>General</c:formatCode>
                <c:ptCount val="4"/>
                <c:pt idx="0">
                  <c:v>100</c:v>
                </c:pt>
                <c:pt idx="1">
                  <c:v>10</c:v>
                </c:pt>
                <c:pt idx="2">
                  <c:v>27</c:v>
                </c:pt>
              </c:numCache>
            </c:numRef>
          </c:val>
          <c:extLst>
            <c:ext xmlns:c16="http://schemas.microsoft.com/office/drawing/2014/chart" uri="{C3380CC4-5D6E-409C-BE32-E72D297353CC}">
              <c16:uniqueId val="{00000000-1F75-E545-B688-689BDB4DC97C}"/>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65_112B70C8.xml><?xml version="1.0" encoding="utf-8"?>
<p188:cmLst xmlns:a="http://schemas.openxmlformats.org/drawingml/2006/main" xmlns:r="http://schemas.openxmlformats.org/officeDocument/2006/relationships" xmlns:p188="http://schemas.microsoft.com/office/powerpoint/2018/8/main">
  <p188:cm id="{4A4F479C-8B6B-A344-A476-797A154CE0C5}" authorId="{5F2F5ED6-32F9-DD15-AC63-66B9DA4D8E19}" created="2024-08-19T20:51:57.499">
    <ac:deMkLst xmlns:ac="http://schemas.microsoft.com/office/drawing/2013/main/command">
      <pc:docMk xmlns:pc="http://schemas.microsoft.com/office/powerpoint/2013/main/command"/>
      <pc:sldMk xmlns:pc="http://schemas.microsoft.com/office/powerpoint/2013/main/command" cId="288059592" sldId="357"/>
      <ac:spMk id="3" creationId="{B2671449-18F9-6C9F-4F6D-48B66432E2DB}"/>
    </ac:deMkLst>
    <p188:txBody>
      <a:bodyPr/>
      <a:lstStyle/>
      <a:p>
        <a:r>
          <a:rPr lang="es-ES_tradnl"/>
          <a:t>Faltan Palas en listado (PALA HIFRAULICA, EXCAVADORA..)
</a:t>
        </a:r>
      </a:p>
    </p188:txBody>
  </p188:cm>
  <p188:cm id="{EC92F38D-2A31-A641-9D84-B02A1DFE9E6E}" authorId="{5F2F5ED6-32F9-DD15-AC63-66B9DA4D8E19}" created="2024-08-19T20:52:56.276">
    <ac:deMkLst xmlns:ac="http://schemas.microsoft.com/office/drawing/2013/main/command">
      <pc:docMk xmlns:pc="http://schemas.microsoft.com/office/powerpoint/2013/main/command"/>
      <pc:sldMk xmlns:pc="http://schemas.microsoft.com/office/powerpoint/2013/main/command" cId="288059592" sldId="357"/>
      <ac:spMk id="3" creationId="{B2671449-18F9-6C9F-4F6D-48B66432E2DB}"/>
    </ac:deMkLst>
    <p188:txBody>
      <a:bodyPr/>
      <a:lstStyle/>
      <a:p>
        <a:r>
          <a:rPr lang="es-ES_tradnl"/>
          <a:t>Falta definir bien la lógica de asignación,.. hay un minimo de Cargadores, o Bull  o Aljibe?</a:t>
        </a:r>
      </a:p>
    </p188:txBody>
  </p188:cm>
  <p188:cm id="{149F4ACE-DECB-B348-99A1-2B6389FAE740}" authorId="{5F2F5ED6-32F9-DD15-AC63-66B9DA4D8E19}" created="2024-08-19T20:53:44.011">
    <ac:deMkLst xmlns:ac="http://schemas.microsoft.com/office/drawing/2013/main/command">
      <pc:docMk xmlns:pc="http://schemas.microsoft.com/office/powerpoint/2013/main/command"/>
      <pc:sldMk xmlns:pc="http://schemas.microsoft.com/office/powerpoint/2013/main/command" cId="288059592" sldId="357"/>
      <ac:spMk id="3" creationId="{B2671449-18F9-6C9F-4F6D-48B66432E2DB}"/>
    </ac:deMkLst>
    <p188:txBody>
      <a:bodyPr/>
      <a:lstStyle/>
      <a:p>
        <a:r>
          <a:rPr lang="es-ES_tradnl"/>
          <a:t>No se realiza priorizacion de modelos dentro de un mismo tipo de equipo, ejemplo dentro de los Cargadores o Aljibe??
</a:t>
        </a:r>
      </a:p>
    </p188:txBody>
  </p188:cm>
</p188:cmLst>
</file>

<file path=ppt/comments/modernComment_167_5D71E13A.xml><?xml version="1.0" encoding="utf-8"?>
<p188:cmLst xmlns:a="http://schemas.openxmlformats.org/drawingml/2006/main" xmlns:r="http://schemas.openxmlformats.org/officeDocument/2006/relationships" xmlns:p188="http://schemas.microsoft.com/office/powerpoint/2018/8/main">
  <p188:cm id="{BD1DBC5A-5C6E-A14B-8D7B-882CA8FC1CB8}" authorId="{5F2F5ED6-32F9-DD15-AC63-66B9DA4D8E19}" created="2024-08-19T16:58:05.450">
    <pc:sldMkLst xmlns:pc="http://schemas.microsoft.com/office/powerpoint/2013/main/command">
      <pc:docMk/>
      <pc:sldMk cId="1567744314" sldId="359"/>
    </pc:sldMkLst>
    <p188:txBody>
      <a:bodyPr/>
      <a:lstStyle/>
      <a:p>
        <a:r>
          <a:rPr lang="es-ES_tradnl"/>
          <a:t>Se debería actualizar los empleados disponibles para todos los escenarios no solo vacaciones.</a:t>
        </a:r>
      </a:p>
    </p188:txBody>
  </p188:cm>
</p188:cmLst>
</file>

<file path=ppt/comments/modernComment_16D_6D4028AC.xml><?xml version="1.0" encoding="utf-8"?>
<p188:cmLst xmlns:a="http://schemas.openxmlformats.org/drawingml/2006/main" xmlns:r="http://schemas.openxmlformats.org/officeDocument/2006/relationships" xmlns:p188="http://schemas.microsoft.com/office/powerpoint/2018/8/main">
  <p188:cm id="{90FC5B58-8D5A-A442-AA82-28328AC395E5}" authorId="{5F2F5ED6-32F9-DD15-AC63-66B9DA4D8E19}" created="2024-08-19T16:58:05.450">
    <pc:sldMkLst xmlns:pc="http://schemas.microsoft.com/office/powerpoint/2013/main/command">
      <pc:docMk/>
      <pc:sldMk cId="1567744314" sldId="359"/>
    </pc:sldMkLst>
    <p188:txBody>
      <a:bodyPr/>
      <a:lstStyle/>
      <a:p>
        <a:r>
          <a:rPr lang="es-ES_tradnl"/>
          <a:t>Se debería actualizar los empleados disponibles para todos los escenarios no solo vacaciones.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E20619-556C-7747-B8D9-9BEC198211F6}" type="doc">
      <dgm:prSet loTypeId="urn:microsoft.com/office/officeart/2005/8/layout/bProcess3" loCatId="" qsTypeId="urn:microsoft.com/office/officeart/2005/8/quickstyle/simple1" qsCatId="simple" csTypeId="urn:microsoft.com/office/officeart/2005/8/colors/accent1_2" csCatId="accent1" phldr="1"/>
      <dgm:spPr/>
    </dgm:pt>
    <dgm:pt modelId="{DCB43343-2D2A-5743-8B95-26397F5C55C7}">
      <dgm:prSet phldrT="[Texto]"/>
      <dgm:spPr/>
      <dgm:t>
        <a:bodyPr/>
        <a:lstStyle/>
        <a:p>
          <a:r>
            <a:rPr lang="es-MX" dirty="0"/>
            <a:t>Operador lleva dron a Patio Bodega.</a:t>
          </a:r>
        </a:p>
      </dgm:t>
    </dgm:pt>
    <dgm:pt modelId="{3D5247A6-B50D-0749-B47B-1A295635366D}" type="parTrans" cxnId="{C827F3B7-1C06-A44F-9293-06957E5FE835}">
      <dgm:prSet/>
      <dgm:spPr/>
      <dgm:t>
        <a:bodyPr/>
        <a:lstStyle/>
        <a:p>
          <a:endParaRPr lang="es-MX"/>
        </a:p>
      </dgm:t>
    </dgm:pt>
    <dgm:pt modelId="{DA2EF83F-0B35-044D-90E8-4E62C70B4927}" type="sibTrans" cxnId="{C827F3B7-1C06-A44F-9293-06957E5FE835}">
      <dgm:prSet/>
      <dgm:spPr/>
      <dgm:t>
        <a:bodyPr/>
        <a:lstStyle/>
        <a:p>
          <a:endParaRPr lang="es-MX"/>
        </a:p>
      </dgm:t>
    </dgm:pt>
    <dgm:pt modelId="{8333E7C6-D8D7-5340-BA43-530E9CEF1E2A}">
      <dgm:prSet phldrT="[Texto]"/>
      <dgm:spPr/>
      <dgm:t>
        <a:bodyPr/>
        <a:lstStyle/>
        <a:p>
          <a:r>
            <a:rPr lang="es-MX" dirty="0"/>
            <a:t>Una vez hay señal, dron envia inventario a servidor</a:t>
          </a:r>
        </a:p>
      </dgm:t>
    </dgm:pt>
    <dgm:pt modelId="{1DE826E2-34CA-194D-803F-AA5BABB7E3B1}" type="parTrans" cxnId="{609A124C-CD61-B94F-89F1-DC594D951130}">
      <dgm:prSet/>
      <dgm:spPr/>
      <dgm:t>
        <a:bodyPr/>
        <a:lstStyle/>
        <a:p>
          <a:endParaRPr lang="es-MX"/>
        </a:p>
      </dgm:t>
    </dgm:pt>
    <dgm:pt modelId="{FD90B111-EFF7-9441-AB55-FDA7E640E31A}" type="sibTrans" cxnId="{609A124C-CD61-B94F-89F1-DC594D951130}">
      <dgm:prSet/>
      <dgm:spPr/>
      <dgm:t>
        <a:bodyPr/>
        <a:lstStyle/>
        <a:p>
          <a:endParaRPr lang="es-MX"/>
        </a:p>
      </dgm:t>
    </dgm:pt>
    <dgm:pt modelId="{2EAC808E-0B5F-2248-AD4A-314AF0FB3365}">
      <dgm:prSet phldrT="[Texto]"/>
      <dgm:spPr/>
      <dgm:t>
        <a:bodyPr/>
        <a:lstStyle/>
        <a:p>
          <a:r>
            <a:rPr lang="es-MX" dirty="0"/>
            <a:t>Dron inicia su plan de vuelo predefinido (o manual) y recorre el Patio.</a:t>
          </a:r>
        </a:p>
      </dgm:t>
    </dgm:pt>
    <dgm:pt modelId="{53C070CF-F4F3-424E-B23D-33A77912B267}" type="parTrans" cxnId="{78673E74-A632-7E47-8336-D24CF2669996}">
      <dgm:prSet/>
      <dgm:spPr/>
      <dgm:t>
        <a:bodyPr/>
        <a:lstStyle/>
        <a:p>
          <a:endParaRPr lang="es-MX"/>
        </a:p>
      </dgm:t>
    </dgm:pt>
    <dgm:pt modelId="{3F50EFB5-ABC8-AF49-B731-1302C5C61E6E}" type="sibTrans" cxnId="{78673E74-A632-7E47-8336-D24CF2669996}">
      <dgm:prSet/>
      <dgm:spPr/>
      <dgm:t>
        <a:bodyPr/>
        <a:lstStyle/>
        <a:p>
          <a:endParaRPr lang="es-MX"/>
        </a:p>
      </dgm:t>
    </dgm:pt>
    <dgm:pt modelId="{E459AD10-5C7F-2346-A045-582BF04D0146}">
      <dgm:prSet phldrT="[Texto]"/>
      <dgm:spPr/>
      <dgm:t>
        <a:bodyPr/>
        <a:lstStyle/>
        <a:p>
          <a:r>
            <a:rPr lang="es-MX" dirty="0"/>
            <a:t>Al terminar el vuelo el dron queda a la espera de tener señal para poder enviar la información al servidor.</a:t>
          </a:r>
        </a:p>
      </dgm:t>
    </dgm:pt>
    <dgm:pt modelId="{077C278C-2972-E547-A998-CD5163B47CDA}" type="parTrans" cxnId="{E938C006-473C-B543-8391-A5B0D1BA122A}">
      <dgm:prSet/>
      <dgm:spPr/>
      <dgm:t>
        <a:bodyPr/>
        <a:lstStyle/>
        <a:p>
          <a:endParaRPr lang="es-MX"/>
        </a:p>
      </dgm:t>
    </dgm:pt>
    <dgm:pt modelId="{BFF3940E-1F31-7E4A-98F5-A2A3C070A90A}" type="sibTrans" cxnId="{E938C006-473C-B543-8391-A5B0D1BA122A}">
      <dgm:prSet/>
      <dgm:spPr/>
      <dgm:t>
        <a:bodyPr/>
        <a:lstStyle/>
        <a:p>
          <a:endParaRPr lang="es-MX"/>
        </a:p>
      </dgm:t>
    </dgm:pt>
    <dgm:pt modelId="{6D312972-AFB4-3247-9E34-B229F30FADFB}">
      <dgm:prSet phldrT="[Texto]"/>
      <dgm:spPr/>
      <dgm:t>
        <a:bodyPr/>
        <a:lstStyle/>
        <a:p>
          <a:r>
            <a:rPr lang="es-MX" dirty="0"/>
            <a:t>Un correo electronico llega al operador con el resultado del inventario.</a:t>
          </a:r>
        </a:p>
      </dgm:t>
    </dgm:pt>
    <dgm:pt modelId="{F8A09041-A90B-3840-8F97-E9EE3C8B9CE7}" type="parTrans" cxnId="{B46F45DD-D553-894C-9DB8-C05DA4FD4F72}">
      <dgm:prSet/>
      <dgm:spPr/>
      <dgm:t>
        <a:bodyPr/>
        <a:lstStyle/>
        <a:p>
          <a:endParaRPr lang="es-MX"/>
        </a:p>
      </dgm:t>
    </dgm:pt>
    <dgm:pt modelId="{891FDCA7-637C-9E4A-872A-6E73FCE6585E}" type="sibTrans" cxnId="{B46F45DD-D553-894C-9DB8-C05DA4FD4F72}">
      <dgm:prSet/>
      <dgm:spPr/>
      <dgm:t>
        <a:bodyPr/>
        <a:lstStyle/>
        <a:p>
          <a:endParaRPr lang="es-MX"/>
        </a:p>
      </dgm:t>
    </dgm:pt>
    <dgm:pt modelId="{CC928AB9-EB4F-7F48-84B3-F661B5402C5F}" type="pres">
      <dgm:prSet presAssocID="{6BE20619-556C-7747-B8D9-9BEC198211F6}" presName="Name0" presStyleCnt="0">
        <dgm:presLayoutVars>
          <dgm:dir/>
          <dgm:resizeHandles val="exact"/>
        </dgm:presLayoutVars>
      </dgm:prSet>
      <dgm:spPr/>
    </dgm:pt>
    <dgm:pt modelId="{A4AEBDD2-0C2A-A948-A895-56F0CE9B7585}" type="pres">
      <dgm:prSet presAssocID="{DCB43343-2D2A-5743-8B95-26397F5C55C7}" presName="node" presStyleLbl="node1" presStyleIdx="0" presStyleCnt="5">
        <dgm:presLayoutVars>
          <dgm:bulletEnabled val="1"/>
        </dgm:presLayoutVars>
      </dgm:prSet>
      <dgm:spPr/>
    </dgm:pt>
    <dgm:pt modelId="{A89C8A42-3B84-034D-85D6-D79369356B47}" type="pres">
      <dgm:prSet presAssocID="{DA2EF83F-0B35-044D-90E8-4E62C70B4927}" presName="sibTrans" presStyleLbl="sibTrans1D1" presStyleIdx="0" presStyleCnt="4"/>
      <dgm:spPr/>
    </dgm:pt>
    <dgm:pt modelId="{A5E85F56-5C38-8F49-9CC2-6DEC26309B59}" type="pres">
      <dgm:prSet presAssocID="{DA2EF83F-0B35-044D-90E8-4E62C70B4927}" presName="connectorText" presStyleLbl="sibTrans1D1" presStyleIdx="0" presStyleCnt="4"/>
      <dgm:spPr/>
    </dgm:pt>
    <dgm:pt modelId="{8EE85B8E-12BB-B545-83D3-BD23916EEF48}" type="pres">
      <dgm:prSet presAssocID="{2EAC808E-0B5F-2248-AD4A-314AF0FB3365}" presName="node" presStyleLbl="node1" presStyleIdx="1" presStyleCnt="5">
        <dgm:presLayoutVars>
          <dgm:bulletEnabled val="1"/>
        </dgm:presLayoutVars>
      </dgm:prSet>
      <dgm:spPr/>
    </dgm:pt>
    <dgm:pt modelId="{1BAEA3D3-ABCE-E74C-ADC6-D0375F75120F}" type="pres">
      <dgm:prSet presAssocID="{3F50EFB5-ABC8-AF49-B731-1302C5C61E6E}" presName="sibTrans" presStyleLbl="sibTrans1D1" presStyleIdx="1" presStyleCnt="4"/>
      <dgm:spPr/>
    </dgm:pt>
    <dgm:pt modelId="{7AB78E1A-D9AF-DE4D-B838-E5BBC66B0D59}" type="pres">
      <dgm:prSet presAssocID="{3F50EFB5-ABC8-AF49-B731-1302C5C61E6E}" presName="connectorText" presStyleLbl="sibTrans1D1" presStyleIdx="1" presStyleCnt="4"/>
      <dgm:spPr/>
    </dgm:pt>
    <dgm:pt modelId="{4645C753-61F7-3B4C-932F-9E21F981E3B2}" type="pres">
      <dgm:prSet presAssocID="{E459AD10-5C7F-2346-A045-582BF04D0146}" presName="node" presStyleLbl="node1" presStyleIdx="2" presStyleCnt="5">
        <dgm:presLayoutVars>
          <dgm:bulletEnabled val="1"/>
        </dgm:presLayoutVars>
      </dgm:prSet>
      <dgm:spPr/>
    </dgm:pt>
    <dgm:pt modelId="{60060397-BA4E-5541-9534-AAFFC250A2F5}" type="pres">
      <dgm:prSet presAssocID="{BFF3940E-1F31-7E4A-98F5-A2A3C070A90A}" presName="sibTrans" presStyleLbl="sibTrans1D1" presStyleIdx="2" presStyleCnt="4"/>
      <dgm:spPr/>
    </dgm:pt>
    <dgm:pt modelId="{1DCFF95D-A0E1-C348-8CD2-2F91D7137D08}" type="pres">
      <dgm:prSet presAssocID="{BFF3940E-1F31-7E4A-98F5-A2A3C070A90A}" presName="connectorText" presStyleLbl="sibTrans1D1" presStyleIdx="2" presStyleCnt="4"/>
      <dgm:spPr/>
    </dgm:pt>
    <dgm:pt modelId="{B1E2DF46-669E-BC43-A4E8-232695DDE796}" type="pres">
      <dgm:prSet presAssocID="{8333E7C6-D8D7-5340-BA43-530E9CEF1E2A}" presName="node" presStyleLbl="node1" presStyleIdx="3" presStyleCnt="5">
        <dgm:presLayoutVars>
          <dgm:bulletEnabled val="1"/>
        </dgm:presLayoutVars>
      </dgm:prSet>
      <dgm:spPr/>
    </dgm:pt>
    <dgm:pt modelId="{7FC2FACC-2288-7E49-938A-02E8677874BB}" type="pres">
      <dgm:prSet presAssocID="{FD90B111-EFF7-9441-AB55-FDA7E640E31A}" presName="sibTrans" presStyleLbl="sibTrans1D1" presStyleIdx="3" presStyleCnt="4"/>
      <dgm:spPr/>
    </dgm:pt>
    <dgm:pt modelId="{1D9A8C2A-AEEB-2744-9286-4EE5657A7CDF}" type="pres">
      <dgm:prSet presAssocID="{FD90B111-EFF7-9441-AB55-FDA7E640E31A}" presName="connectorText" presStyleLbl="sibTrans1D1" presStyleIdx="3" presStyleCnt="4"/>
      <dgm:spPr/>
    </dgm:pt>
    <dgm:pt modelId="{3D37BEFA-A1C5-D04F-9533-F1A3BD23EE01}" type="pres">
      <dgm:prSet presAssocID="{6D312972-AFB4-3247-9E34-B229F30FADFB}" presName="node" presStyleLbl="node1" presStyleIdx="4" presStyleCnt="5">
        <dgm:presLayoutVars>
          <dgm:bulletEnabled val="1"/>
        </dgm:presLayoutVars>
      </dgm:prSet>
      <dgm:spPr/>
    </dgm:pt>
  </dgm:ptLst>
  <dgm:cxnLst>
    <dgm:cxn modelId="{E938C006-473C-B543-8391-A5B0D1BA122A}" srcId="{6BE20619-556C-7747-B8D9-9BEC198211F6}" destId="{E459AD10-5C7F-2346-A045-582BF04D0146}" srcOrd="2" destOrd="0" parTransId="{077C278C-2972-E547-A998-CD5163B47CDA}" sibTransId="{BFF3940E-1F31-7E4A-98F5-A2A3C070A90A}"/>
    <dgm:cxn modelId="{0C583609-9913-5E4D-AB0B-05338C54F158}" type="presOf" srcId="{6D312972-AFB4-3247-9E34-B229F30FADFB}" destId="{3D37BEFA-A1C5-D04F-9533-F1A3BD23EE01}" srcOrd="0" destOrd="0" presId="urn:microsoft.com/office/officeart/2005/8/layout/bProcess3"/>
    <dgm:cxn modelId="{A0E6E411-016C-A24E-B4C7-34CBA27C307D}" type="presOf" srcId="{DA2EF83F-0B35-044D-90E8-4E62C70B4927}" destId="{A89C8A42-3B84-034D-85D6-D79369356B47}" srcOrd="0" destOrd="0" presId="urn:microsoft.com/office/officeart/2005/8/layout/bProcess3"/>
    <dgm:cxn modelId="{026BB717-3C40-AD4D-952A-C38A17BB4163}" type="presOf" srcId="{3F50EFB5-ABC8-AF49-B731-1302C5C61E6E}" destId="{1BAEA3D3-ABCE-E74C-ADC6-D0375F75120F}" srcOrd="0" destOrd="0" presId="urn:microsoft.com/office/officeart/2005/8/layout/bProcess3"/>
    <dgm:cxn modelId="{7E7ECB27-049D-6A45-8C90-82FB9A1903F6}" type="presOf" srcId="{FD90B111-EFF7-9441-AB55-FDA7E640E31A}" destId="{7FC2FACC-2288-7E49-938A-02E8677874BB}" srcOrd="0" destOrd="0" presId="urn:microsoft.com/office/officeart/2005/8/layout/bProcess3"/>
    <dgm:cxn modelId="{7518D02B-64F5-5444-B2D9-15E7F2D4181C}" type="presOf" srcId="{8333E7C6-D8D7-5340-BA43-530E9CEF1E2A}" destId="{B1E2DF46-669E-BC43-A4E8-232695DDE796}" srcOrd="0" destOrd="0" presId="urn:microsoft.com/office/officeart/2005/8/layout/bProcess3"/>
    <dgm:cxn modelId="{9AB7D946-CA8F-1342-A004-3BC56A9216EF}" type="presOf" srcId="{6BE20619-556C-7747-B8D9-9BEC198211F6}" destId="{CC928AB9-EB4F-7F48-84B3-F661B5402C5F}" srcOrd="0" destOrd="0" presId="urn:microsoft.com/office/officeart/2005/8/layout/bProcess3"/>
    <dgm:cxn modelId="{609A124C-CD61-B94F-89F1-DC594D951130}" srcId="{6BE20619-556C-7747-B8D9-9BEC198211F6}" destId="{8333E7C6-D8D7-5340-BA43-530E9CEF1E2A}" srcOrd="3" destOrd="0" parTransId="{1DE826E2-34CA-194D-803F-AA5BABB7E3B1}" sibTransId="{FD90B111-EFF7-9441-AB55-FDA7E640E31A}"/>
    <dgm:cxn modelId="{0EEE2250-A6C1-4041-AF85-49C2D11F99F6}" type="presOf" srcId="{DA2EF83F-0B35-044D-90E8-4E62C70B4927}" destId="{A5E85F56-5C38-8F49-9CC2-6DEC26309B59}" srcOrd="1" destOrd="0" presId="urn:microsoft.com/office/officeart/2005/8/layout/bProcess3"/>
    <dgm:cxn modelId="{ADA85661-4BC5-094B-B0B0-BFA88CD408BA}" type="presOf" srcId="{2EAC808E-0B5F-2248-AD4A-314AF0FB3365}" destId="{8EE85B8E-12BB-B545-83D3-BD23916EEF48}" srcOrd="0" destOrd="0" presId="urn:microsoft.com/office/officeart/2005/8/layout/bProcess3"/>
    <dgm:cxn modelId="{78673E74-A632-7E47-8336-D24CF2669996}" srcId="{6BE20619-556C-7747-B8D9-9BEC198211F6}" destId="{2EAC808E-0B5F-2248-AD4A-314AF0FB3365}" srcOrd="1" destOrd="0" parTransId="{53C070CF-F4F3-424E-B23D-33A77912B267}" sibTransId="{3F50EFB5-ABC8-AF49-B731-1302C5C61E6E}"/>
    <dgm:cxn modelId="{364E4B84-B203-E740-B240-6275FAFA5175}" type="presOf" srcId="{DCB43343-2D2A-5743-8B95-26397F5C55C7}" destId="{A4AEBDD2-0C2A-A948-A895-56F0CE9B7585}" srcOrd="0" destOrd="0" presId="urn:microsoft.com/office/officeart/2005/8/layout/bProcess3"/>
    <dgm:cxn modelId="{8EA71487-9BD3-7C45-B27D-1DE638746287}" type="presOf" srcId="{E459AD10-5C7F-2346-A045-582BF04D0146}" destId="{4645C753-61F7-3B4C-932F-9E21F981E3B2}" srcOrd="0" destOrd="0" presId="urn:microsoft.com/office/officeart/2005/8/layout/bProcess3"/>
    <dgm:cxn modelId="{B33B9D8C-23CF-FC48-942C-47ADA7BE8BA3}" type="presOf" srcId="{3F50EFB5-ABC8-AF49-B731-1302C5C61E6E}" destId="{7AB78E1A-D9AF-DE4D-B838-E5BBC66B0D59}" srcOrd="1" destOrd="0" presId="urn:microsoft.com/office/officeart/2005/8/layout/bProcess3"/>
    <dgm:cxn modelId="{B695199B-2B9C-254D-B0B2-A000B349A70E}" type="presOf" srcId="{BFF3940E-1F31-7E4A-98F5-A2A3C070A90A}" destId="{1DCFF95D-A0E1-C348-8CD2-2F91D7137D08}" srcOrd="1" destOrd="0" presId="urn:microsoft.com/office/officeart/2005/8/layout/bProcess3"/>
    <dgm:cxn modelId="{C827F3B7-1C06-A44F-9293-06957E5FE835}" srcId="{6BE20619-556C-7747-B8D9-9BEC198211F6}" destId="{DCB43343-2D2A-5743-8B95-26397F5C55C7}" srcOrd="0" destOrd="0" parTransId="{3D5247A6-B50D-0749-B47B-1A295635366D}" sibTransId="{DA2EF83F-0B35-044D-90E8-4E62C70B4927}"/>
    <dgm:cxn modelId="{A68303C5-A864-A74C-93A3-94F4BD9AC089}" type="presOf" srcId="{BFF3940E-1F31-7E4A-98F5-A2A3C070A90A}" destId="{60060397-BA4E-5541-9534-AAFFC250A2F5}" srcOrd="0" destOrd="0" presId="urn:microsoft.com/office/officeart/2005/8/layout/bProcess3"/>
    <dgm:cxn modelId="{B46F45DD-D553-894C-9DB8-C05DA4FD4F72}" srcId="{6BE20619-556C-7747-B8D9-9BEC198211F6}" destId="{6D312972-AFB4-3247-9E34-B229F30FADFB}" srcOrd="4" destOrd="0" parTransId="{F8A09041-A90B-3840-8F97-E9EE3C8B9CE7}" sibTransId="{891FDCA7-637C-9E4A-872A-6E73FCE6585E}"/>
    <dgm:cxn modelId="{AA582CE5-5D38-B449-AD3D-C1A12DAD6381}" type="presOf" srcId="{FD90B111-EFF7-9441-AB55-FDA7E640E31A}" destId="{1D9A8C2A-AEEB-2744-9286-4EE5657A7CDF}" srcOrd="1" destOrd="0" presId="urn:microsoft.com/office/officeart/2005/8/layout/bProcess3"/>
    <dgm:cxn modelId="{F6BF5DB9-671C-254A-BB4B-5596293A8F62}" type="presParOf" srcId="{CC928AB9-EB4F-7F48-84B3-F661B5402C5F}" destId="{A4AEBDD2-0C2A-A948-A895-56F0CE9B7585}" srcOrd="0" destOrd="0" presId="urn:microsoft.com/office/officeart/2005/8/layout/bProcess3"/>
    <dgm:cxn modelId="{63CB33D4-DCDE-674E-A959-300291E49913}" type="presParOf" srcId="{CC928AB9-EB4F-7F48-84B3-F661B5402C5F}" destId="{A89C8A42-3B84-034D-85D6-D79369356B47}" srcOrd="1" destOrd="0" presId="urn:microsoft.com/office/officeart/2005/8/layout/bProcess3"/>
    <dgm:cxn modelId="{F0B16EED-F84E-C042-B152-E250BF3CC901}" type="presParOf" srcId="{A89C8A42-3B84-034D-85D6-D79369356B47}" destId="{A5E85F56-5C38-8F49-9CC2-6DEC26309B59}" srcOrd="0" destOrd="0" presId="urn:microsoft.com/office/officeart/2005/8/layout/bProcess3"/>
    <dgm:cxn modelId="{523A5D3D-B0AE-9141-8D2C-41278D1B270D}" type="presParOf" srcId="{CC928AB9-EB4F-7F48-84B3-F661B5402C5F}" destId="{8EE85B8E-12BB-B545-83D3-BD23916EEF48}" srcOrd="2" destOrd="0" presId="urn:microsoft.com/office/officeart/2005/8/layout/bProcess3"/>
    <dgm:cxn modelId="{B711BC20-BB3E-CF43-B4FF-8BFC794DEE5F}" type="presParOf" srcId="{CC928AB9-EB4F-7F48-84B3-F661B5402C5F}" destId="{1BAEA3D3-ABCE-E74C-ADC6-D0375F75120F}" srcOrd="3" destOrd="0" presId="urn:microsoft.com/office/officeart/2005/8/layout/bProcess3"/>
    <dgm:cxn modelId="{74AC3124-A744-A746-A957-F539C3706685}" type="presParOf" srcId="{1BAEA3D3-ABCE-E74C-ADC6-D0375F75120F}" destId="{7AB78E1A-D9AF-DE4D-B838-E5BBC66B0D59}" srcOrd="0" destOrd="0" presId="urn:microsoft.com/office/officeart/2005/8/layout/bProcess3"/>
    <dgm:cxn modelId="{9F126B22-F392-2248-8AAA-BA33335032AA}" type="presParOf" srcId="{CC928AB9-EB4F-7F48-84B3-F661B5402C5F}" destId="{4645C753-61F7-3B4C-932F-9E21F981E3B2}" srcOrd="4" destOrd="0" presId="urn:microsoft.com/office/officeart/2005/8/layout/bProcess3"/>
    <dgm:cxn modelId="{78A4363E-90DE-D648-BD6E-E2C0E1FCC71A}" type="presParOf" srcId="{CC928AB9-EB4F-7F48-84B3-F661B5402C5F}" destId="{60060397-BA4E-5541-9534-AAFFC250A2F5}" srcOrd="5" destOrd="0" presId="urn:microsoft.com/office/officeart/2005/8/layout/bProcess3"/>
    <dgm:cxn modelId="{AEAE9DA8-1F3E-8F48-B4AF-56DA90518BCA}" type="presParOf" srcId="{60060397-BA4E-5541-9534-AAFFC250A2F5}" destId="{1DCFF95D-A0E1-C348-8CD2-2F91D7137D08}" srcOrd="0" destOrd="0" presId="urn:microsoft.com/office/officeart/2005/8/layout/bProcess3"/>
    <dgm:cxn modelId="{DED6379F-7696-D345-96E2-C2C814DCA6F4}" type="presParOf" srcId="{CC928AB9-EB4F-7F48-84B3-F661B5402C5F}" destId="{B1E2DF46-669E-BC43-A4E8-232695DDE796}" srcOrd="6" destOrd="0" presId="urn:microsoft.com/office/officeart/2005/8/layout/bProcess3"/>
    <dgm:cxn modelId="{F992B1B0-5F21-2848-96DA-1A79DF563D80}" type="presParOf" srcId="{CC928AB9-EB4F-7F48-84B3-F661B5402C5F}" destId="{7FC2FACC-2288-7E49-938A-02E8677874BB}" srcOrd="7" destOrd="0" presId="urn:microsoft.com/office/officeart/2005/8/layout/bProcess3"/>
    <dgm:cxn modelId="{70939E51-F6CB-6847-8485-20C92C7404A6}" type="presParOf" srcId="{7FC2FACC-2288-7E49-938A-02E8677874BB}" destId="{1D9A8C2A-AEEB-2744-9286-4EE5657A7CDF}" srcOrd="0" destOrd="0" presId="urn:microsoft.com/office/officeart/2005/8/layout/bProcess3"/>
    <dgm:cxn modelId="{125E11BF-DF57-3645-8EC2-4923807E5A54}" type="presParOf" srcId="{CC928AB9-EB4F-7F48-84B3-F661B5402C5F}" destId="{3D37BEFA-A1C5-D04F-9533-F1A3BD23EE01}" srcOrd="8"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E20619-556C-7747-B8D9-9BEC198211F6}" type="doc">
      <dgm:prSet loTypeId="urn:microsoft.com/office/officeart/2005/8/layout/bProcess3" loCatId="" qsTypeId="urn:microsoft.com/office/officeart/2005/8/quickstyle/simple1" qsCatId="simple" csTypeId="urn:microsoft.com/office/officeart/2005/8/colors/accent1_2" csCatId="accent1" phldr="1"/>
      <dgm:spPr/>
    </dgm:pt>
    <dgm:pt modelId="{DCB43343-2D2A-5743-8B95-26397F5C55C7}">
      <dgm:prSet phldrT="[Texto]"/>
      <dgm:spPr/>
      <dgm:t>
        <a:bodyPr/>
        <a:lstStyle/>
        <a:p>
          <a:r>
            <a:rPr lang="es-MX" dirty="0"/>
            <a:t>Operador lleva dron a Patio Bodega y lo enciende.</a:t>
          </a:r>
        </a:p>
      </dgm:t>
    </dgm:pt>
    <dgm:pt modelId="{3D5247A6-B50D-0749-B47B-1A295635366D}" type="parTrans" cxnId="{C827F3B7-1C06-A44F-9293-06957E5FE835}">
      <dgm:prSet/>
      <dgm:spPr/>
      <dgm:t>
        <a:bodyPr/>
        <a:lstStyle/>
        <a:p>
          <a:endParaRPr lang="es-MX"/>
        </a:p>
      </dgm:t>
    </dgm:pt>
    <dgm:pt modelId="{DA2EF83F-0B35-044D-90E8-4E62C70B4927}" type="sibTrans" cxnId="{C827F3B7-1C06-A44F-9293-06957E5FE835}">
      <dgm:prSet/>
      <dgm:spPr/>
      <dgm:t>
        <a:bodyPr/>
        <a:lstStyle/>
        <a:p>
          <a:endParaRPr lang="es-MX"/>
        </a:p>
      </dgm:t>
    </dgm:pt>
    <dgm:pt modelId="{8333E7C6-D8D7-5340-BA43-530E9CEF1E2A}">
      <dgm:prSet phldrT="[Texto]"/>
      <dgm:spPr/>
      <dgm:t>
        <a:bodyPr/>
        <a:lstStyle/>
        <a:p>
          <a:r>
            <a:rPr lang="es-MX" dirty="0"/>
            <a:t>Una vez hay señal, dron envia inventario a servidor</a:t>
          </a:r>
        </a:p>
      </dgm:t>
    </dgm:pt>
    <dgm:pt modelId="{1DE826E2-34CA-194D-803F-AA5BABB7E3B1}" type="parTrans" cxnId="{609A124C-CD61-B94F-89F1-DC594D951130}">
      <dgm:prSet/>
      <dgm:spPr/>
      <dgm:t>
        <a:bodyPr/>
        <a:lstStyle/>
        <a:p>
          <a:endParaRPr lang="es-MX"/>
        </a:p>
      </dgm:t>
    </dgm:pt>
    <dgm:pt modelId="{FD90B111-EFF7-9441-AB55-FDA7E640E31A}" type="sibTrans" cxnId="{609A124C-CD61-B94F-89F1-DC594D951130}">
      <dgm:prSet/>
      <dgm:spPr/>
      <dgm:t>
        <a:bodyPr/>
        <a:lstStyle/>
        <a:p>
          <a:endParaRPr lang="es-MX"/>
        </a:p>
      </dgm:t>
    </dgm:pt>
    <dgm:pt modelId="{2EAC808E-0B5F-2248-AD4A-314AF0FB3365}">
      <dgm:prSet phldrT="[Texto]"/>
      <dgm:spPr/>
      <dgm:t>
        <a:bodyPr/>
        <a:lstStyle/>
        <a:p>
          <a:r>
            <a:rPr lang="es-MX" dirty="0"/>
            <a:t>Dron inicia su plan de vuelo predefinido (o manual) y recorre el Patio.</a:t>
          </a:r>
        </a:p>
      </dgm:t>
    </dgm:pt>
    <dgm:pt modelId="{53C070CF-F4F3-424E-B23D-33A77912B267}" type="parTrans" cxnId="{78673E74-A632-7E47-8336-D24CF2669996}">
      <dgm:prSet/>
      <dgm:spPr/>
      <dgm:t>
        <a:bodyPr/>
        <a:lstStyle/>
        <a:p>
          <a:endParaRPr lang="es-MX"/>
        </a:p>
      </dgm:t>
    </dgm:pt>
    <dgm:pt modelId="{3F50EFB5-ABC8-AF49-B731-1302C5C61E6E}" type="sibTrans" cxnId="{78673E74-A632-7E47-8336-D24CF2669996}">
      <dgm:prSet/>
      <dgm:spPr/>
      <dgm:t>
        <a:bodyPr/>
        <a:lstStyle/>
        <a:p>
          <a:endParaRPr lang="es-MX"/>
        </a:p>
      </dgm:t>
    </dgm:pt>
    <dgm:pt modelId="{E459AD10-5C7F-2346-A045-582BF04D0146}">
      <dgm:prSet phldrT="[Texto]"/>
      <dgm:spPr/>
      <dgm:t>
        <a:bodyPr/>
        <a:lstStyle/>
        <a:p>
          <a:r>
            <a:rPr lang="es-MX" dirty="0"/>
            <a:t>Al terminar el vuelo el dron queda a la espera de tener señal para poder enviar la información al servidor.</a:t>
          </a:r>
        </a:p>
      </dgm:t>
    </dgm:pt>
    <dgm:pt modelId="{077C278C-2972-E547-A998-CD5163B47CDA}" type="parTrans" cxnId="{E938C006-473C-B543-8391-A5B0D1BA122A}">
      <dgm:prSet/>
      <dgm:spPr/>
      <dgm:t>
        <a:bodyPr/>
        <a:lstStyle/>
        <a:p>
          <a:endParaRPr lang="es-MX"/>
        </a:p>
      </dgm:t>
    </dgm:pt>
    <dgm:pt modelId="{BFF3940E-1F31-7E4A-98F5-A2A3C070A90A}" type="sibTrans" cxnId="{E938C006-473C-B543-8391-A5B0D1BA122A}">
      <dgm:prSet/>
      <dgm:spPr/>
      <dgm:t>
        <a:bodyPr/>
        <a:lstStyle/>
        <a:p>
          <a:endParaRPr lang="es-MX"/>
        </a:p>
      </dgm:t>
    </dgm:pt>
    <dgm:pt modelId="{6D312972-AFB4-3247-9E34-B229F30FADFB}">
      <dgm:prSet phldrT="[Texto]"/>
      <dgm:spPr/>
      <dgm:t>
        <a:bodyPr/>
        <a:lstStyle/>
        <a:p>
          <a:r>
            <a:rPr lang="es-MX" dirty="0"/>
            <a:t>Un correo electronico llega al operador con el resultado del inventario. (enviado por JDE)</a:t>
          </a:r>
        </a:p>
      </dgm:t>
    </dgm:pt>
    <dgm:pt modelId="{F8A09041-A90B-3840-8F97-E9EE3C8B9CE7}" type="parTrans" cxnId="{B46F45DD-D553-894C-9DB8-C05DA4FD4F72}">
      <dgm:prSet/>
      <dgm:spPr/>
      <dgm:t>
        <a:bodyPr/>
        <a:lstStyle/>
        <a:p>
          <a:endParaRPr lang="es-MX"/>
        </a:p>
      </dgm:t>
    </dgm:pt>
    <dgm:pt modelId="{891FDCA7-637C-9E4A-872A-6E73FCE6585E}" type="sibTrans" cxnId="{B46F45DD-D553-894C-9DB8-C05DA4FD4F72}">
      <dgm:prSet/>
      <dgm:spPr/>
      <dgm:t>
        <a:bodyPr/>
        <a:lstStyle/>
        <a:p>
          <a:endParaRPr lang="es-MX"/>
        </a:p>
      </dgm:t>
    </dgm:pt>
    <dgm:pt modelId="{7535FC9D-A796-D444-8FE1-700A833F9A78}">
      <dgm:prSet phldrT="[Texto]"/>
      <dgm:spPr/>
      <dgm:t>
        <a:bodyPr/>
        <a:lstStyle/>
        <a:p>
          <a:r>
            <a:rPr lang="es-MX" dirty="0"/>
            <a:t>En la web el operador selecciona la zona del inventario y gatilla el registro del inventario. (el dron puede haber volado por zonas que no queremos considerar)</a:t>
          </a:r>
        </a:p>
      </dgm:t>
    </dgm:pt>
    <dgm:pt modelId="{500CFDCB-0299-5745-8F36-23406C24C7C5}" type="parTrans" cxnId="{C39BFADF-E71A-6C4F-824E-04157D9D52F9}">
      <dgm:prSet/>
      <dgm:spPr/>
      <dgm:t>
        <a:bodyPr/>
        <a:lstStyle/>
        <a:p>
          <a:endParaRPr lang="es-MX"/>
        </a:p>
      </dgm:t>
    </dgm:pt>
    <dgm:pt modelId="{2B8C8D19-AFA8-3A49-9C9F-47C853893F8D}" type="sibTrans" cxnId="{C39BFADF-E71A-6C4F-824E-04157D9D52F9}">
      <dgm:prSet/>
      <dgm:spPr/>
      <dgm:t>
        <a:bodyPr/>
        <a:lstStyle/>
        <a:p>
          <a:endParaRPr lang="es-MX"/>
        </a:p>
      </dgm:t>
    </dgm:pt>
    <dgm:pt modelId="{A7618756-324D-A547-B008-C3AD3D07512A}">
      <dgm:prSet phldrT="[Texto]"/>
      <dgm:spPr/>
      <dgm:t>
        <a:bodyPr/>
        <a:lstStyle/>
        <a:p>
          <a:r>
            <a:rPr lang="es-MX" dirty="0"/>
            <a:t>En el sitio web puede operador revisa informacion del inventario.</a:t>
          </a:r>
        </a:p>
      </dgm:t>
    </dgm:pt>
    <dgm:pt modelId="{FBCA530D-8321-A347-A3EB-0F70EB560297}" type="parTrans" cxnId="{05281BA7-7903-6644-8516-A99914EC76C7}">
      <dgm:prSet/>
      <dgm:spPr/>
      <dgm:t>
        <a:bodyPr/>
        <a:lstStyle/>
        <a:p>
          <a:endParaRPr lang="es-MX"/>
        </a:p>
      </dgm:t>
    </dgm:pt>
    <dgm:pt modelId="{B61E1713-DCD8-724E-A447-794878AF9692}" type="sibTrans" cxnId="{05281BA7-7903-6644-8516-A99914EC76C7}">
      <dgm:prSet/>
      <dgm:spPr/>
      <dgm:t>
        <a:bodyPr/>
        <a:lstStyle/>
        <a:p>
          <a:endParaRPr lang="es-MX"/>
        </a:p>
      </dgm:t>
    </dgm:pt>
    <dgm:pt modelId="{ACC08207-294C-1343-93F1-5C9C72786A0C}">
      <dgm:prSet phldrT="[Texto]"/>
      <dgm:spPr/>
      <dgm:t>
        <a:bodyPr/>
        <a:lstStyle/>
        <a:p>
          <a:r>
            <a:rPr lang="es-MX" dirty="0"/>
            <a:t>Dron envia mensaje al operador indicando que está listo para iniciar el vuelo.*</a:t>
          </a:r>
        </a:p>
      </dgm:t>
    </dgm:pt>
    <dgm:pt modelId="{70012F11-DBF6-254C-B958-FC249D79C919}" type="parTrans" cxnId="{0EE9F019-1DDA-6349-B9AF-E17E4070DB40}">
      <dgm:prSet/>
      <dgm:spPr/>
      <dgm:t>
        <a:bodyPr/>
        <a:lstStyle/>
        <a:p>
          <a:endParaRPr lang="es-MX"/>
        </a:p>
      </dgm:t>
    </dgm:pt>
    <dgm:pt modelId="{0BE068AE-1923-1F45-A5F4-611446CB060D}" type="sibTrans" cxnId="{0EE9F019-1DDA-6349-B9AF-E17E4070DB40}">
      <dgm:prSet/>
      <dgm:spPr/>
      <dgm:t>
        <a:bodyPr/>
        <a:lstStyle/>
        <a:p>
          <a:endParaRPr lang="es-MX"/>
        </a:p>
      </dgm:t>
    </dgm:pt>
    <dgm:pt modelId="{CC928AB9-EB4F-7F48-84B3-F661B5402C5F}" type="pres">
      <dgm:prSet presAssocID="{6BE20619-556C-7747-B8D9-9BEC198211F6}" presName="Name0" presStyleCnt="0">
        <dgm:presLayoutVars>
          <dgm:dir/>
          <dgm:resizeHandles val="exact"/>
        </dgm:presLayoutVars>
      </dgm:prSet>
      <dgm:spPr/>
    </dgm:pt>
    <dgm:pt modelId="{A4AEBDD2-0C2A-A948-A895-56F0CE9B7585}" type="pres">
      <dgm:prSet presAssocID="{DCB43343-2D2A-5743-8B95-26397F5C55C7}" presName="node" presStyleLbl="node1" presStyleIdx="0" presStyleCnt="8">
        <dgm:presLayoutVars>
          <dgm:bulletEnabled val="1"/>
        </dgm:presLayoutVars>
      </dgm:prSet>
      <dgm:spPr/>
    </dgm:pt>
    <dgm:pt modelId="{A89C8A42-3B84-034D-85D6-D79369356B47}" type="pres">
      <dgm:prSet presAssocID="{DA2EF83F-0B35-044D-90E8-4E62C70B4927}" presName="sibTrans" presStyleLbl="sibTrans1D1" presStyleIdx="0" presStyleCnt="7"/>
      <dgm:spPr/>
    </dgm:pt>
    <dgm:pt modelId="{A5E85F56-5C38-8F49-9CC2-6DEC26309B59}" type="pres">
      <dgm:prSet presAssocID="{DA2EF83F-0B35-044D-90E8-4E62C70B4927}" presName="connectorText" presStyleLbl="sibTrans1D1" presStyleIdx="0" presStyleCnt="7"/>
      <dgm:spPr/>
    </dgm:pt>
    <dgm:pt modelId="{B8888D9A-E091-E141-A243-345DEB4DDD33}" type="pres">
      <dgm:prSet presAssocID="{ACC08207-294C-1343-93F1-5C9C72786A0C}" presName="node" presStyleLbl="node1" presStyleIdx="1" presStyleCnt="8">
        <dgm:presLayoutVars>
          <dgm:bulletEnabled val="1"/>
        </dgm:presLayoutVars>
      </dgm:prSet>
      <dgm:spPr/>
    </dgm:pt>
    <dgm:pt modelId="{B600430E-0C0C-DC44-8BF5-D8D512E3A45D}" type="pres">
      <dgm:prSet presAssocID="{0BE068AE-1923-1F45-A5F4-611446CB060D}" presName="sibTrans" presStyleLbl="sibTrans1D1" presStyleIdx="1" presStyleCnt="7"/>
      <dgm:spPr/>
    </dgm:pt>
    <dgm:pt modelId="{4F9C40BD-AB69-8C47-A182-CCFC98A8DA7E}" type="pres">
      <dgm:prSet presAssocID="{0BE068AE-1923-1F45-A5F4-611446CB060D}" presName="connectorText" presStyleLbl="sibTrans1D1" presStyleIdx="1" presStyleCnt="7"/>
      <dgm:spPr/>
    </dgm:pt>
    <dgm:pt modelId="{8EE85B8E-12BB-B545-83D3-BD23916EEF48}" type="pres">
      <dgm:prSet presAssocID="{2EAC808E-0B5F-2248-AD4A-314AF0FB3365}" presName="node" presStyleLbl="node1" presStyleIdx="2" presStyleCnt="8">
        <dgm:presLayoutVars>
          <dgm:bulletEnabled val="1"/>
        </dgm:presLayoutVars>
      </dgm:prSet>
      <dgm:spPr/>
    </dgm:pt>
    <dgm:pt modelId="{1BAEA3D3-ABCE-E74C-ADC6-D0375F75120F}" type="pres">
      <dgm:prSet presAssocID="{3F50EFB5-ABC8-AF49-B731-1302C5C61E6E}" presName="sibTrans" presStyleLbl="sibTrans1D1" presStyleIdx="2" presStyleCnt="7"/>
      <dgm:spPr/>
    </dgm:pt>
    <dgm:pt modelId="{7AB78E1A-D9AF-DE4D-B838-E5BBC66B0D59}" type="pres">
      <dgm:prSet presAssocID="{3F50EFB5-ABC8-AF49-B731-1302C5C61E6E}" presName="connectorText" presStyleLbl="sibTrans1D1" presStyleIdx="2" presStyleCnt="7"/>
      <dgm:spPr/>
    </dgm:pt>
    <dgm:pt modelId="{4645C753-61F7-3B4C-932F-9E21F981E3B2}" type="pres">
      <dgm:prSet presAssocID="{E459AD10-5C7F-2346-A045-582BF04D0146}" presName="node" presStyleLbl="node1" presStyleIdx="3" presStyleCnt="8">
        <dgm:presLayoutVars>
          <dgm:bulletEnabled val="1"/>
        </dgm:presLayoutVars>
      </dgm:prSet>
      <dgm:spPr/>
    </dgm:pt>
    <dgm:pt modelId="{60060397-BA4E-5541-9534-AAFFC250A2F5}" type="pres">
      <dgm:prSet presAssocID="{BFF3940E-1F31-7E4A-98F5-A2A3C070A90A}" presName="sibTrans" presStyleLbl="sibTrans1D1" presStyleIdx="3" presStyleCnt="7"/>
      <dgm:spPr/>
    </dgm:pt>
    <dgm:pt modelId="{1DCFF95D-A0E1-C348-8CD2-2F91D7137D08}" type="pres">
      <dgm:prSet presAssocID="{BFF3940E-1F31-7E4A-98F5-A2A3C070A90A}" presName="connectorText" presStyleLbl="sibTrans1D1" presStyleIdx="3" presStyleCnt="7"/>
      <dgm:spPr/>
    </dgm:pt>
    <dgm:pt modelId="{B1E2DF46-669E-BC43-A4E8-232695DDE796}" type="pres">
      <dgm:prSet presAssocID="{8333E7C6-D8D7-5340-BA43-530E9CEF1E2A}" presName="node" presStyleLbl="node1" presStyleIdx="4" presStyleCnt="8">
        <dgm:presLayoutVars>
          <dgm:bulletEnabled val="1"/>
        </dgm:presLayoutVars>
      </dgm:prSet>
      <dgm:spPr/>
    </dgm:pt>
    <dgm:pt modelId="{7FC2FACC-2288-7E49-938A-02E8677874BB}" type="pres">
      <dgm:prSet presAssocID="{FD90B111-EFF7-9441-AB55-FDA7E640E31A}" presName="sibTrans" presStyleLbl="sibTrans1D1" presStyleIdx="4" presStyleCnt="7"/>
      <dgm:spPr/>
    </dgm:pt>
    <dgm:pt modelId="{1D9A8C2A-AEEB-2744-9286-4EE5657A7CDF}" type="pres">
      <dgm:prSet presAssocID="{FD90B111-EFF7-9441-AB55-FDA7E640E31A}" presName="connectorText" presStyleLbl="sibTrans1D1" presStyleIdx="4" presStyleCnt="7"/>
      <dgm:spPr/>
    </dgm:pt>
    <dgm:pt modelId="{8EF12A31-233C-A747-9592-32A01526AC9F}" type="pres">
      <dgm:prSet presAssocID="{7535FC9D-A796-D444-8FE1-700A833F9A78}" presName="node" presStyleLbl="node1" presStyleIdx="5" presStyleCnt="8">
        <dgm:presLayoutVars>
          <dgm:bulletEnabled val="1"/>
        </dgm:presLayoutVars>
      </dgm:prSet>
      <dgm:spPr/>
    </dgm:pt>
    <dgm:pt modelId="{FD900A35-B618-C04A-AA32-F25AE9CCEA92}" type="pres">
      <dgm:prSet presAssocID="{2B8C8D19-AFA8-3A49-9C9F-47C853893F8D}" presName="sibTrans" presStyleLbl="sibTrans1D1" presStyleIdx="5" presStyleCnt="7"/>
      <dgm:spPr/>
    </dgm:pt>
    <dgm:pt modelId="{CFD9CFEB-E9FB-BC45-B7F2-5ECB0D14C354}" type="pres">
      <dgm:prSet presAssocID="{2B8C8D19-AFA8-3A49-9C9F-47C853893F8D}" presName="connectorText" presStyleLbl="sibTrans1D1" presStyleIdx="5" presStyleCnt="7"/>
      <dgm:spPr/>
    </dgm:pt>
    <dgm:pt modelId="{3D37BEFA-A1C5-D04F-9533-F1A3BD23EE01}" type="pres">
      <dgm:prSet presAssocID="{6D312972-AFB4-3247-9E34-B229F30FADFB}" presName="node" presStyleLbl="node1" presStyleIdx="6" presStyleCnt="8" custLinFactNeighborX="163" custLinFactNeighborY="4021">
        <dgm:presLayoutVars>
          <dgm:bulletEnabled val="1"/>
        </dgm:presLayoutVars>
      </dgm:prSet>
      <dgm:spPr/>
    </dgm:pt>
    <dgm:pt modelId="{A2CB6769-069B-0A47-AD76-4C37D1EFCAEB}" type="pres">
      <dgm:prSet presAssocID="{891FDCA7-637C-9E4A-872A-6E73FCE6585E}" presName="sibTrans" presStyleLbl="sibTrans1D1" presStyleIdx="6" presStyleCnt="7"/>
      <dgm:spPr/>
    </dgm:pt>
    <dgm:pt modelId="{E4C2DD4D-930C-FC4B-B364-B025FC38DEE3}" type="pres">
      <dgm:prSet presAssocID="{891FDCA7-637C-9E4A-872A-6E73FCE6585E}" presName="connectorText" presStyleLbl="sibTrans1D1" presStyleIdx="6" presStyleCnt="7"/>
      <dgm:spPr/>
    </dgm:pt>
    <dgm:pt modelId="{4283F933-F15B-CD42-81F3-7DB3B72C11C0}" type="pres">
      <dgm:prSet presAssocID="{A7618756-324D-A547-B008-C3AD3D07512A}" presName="node" presStyleLbl="node1" presStyleIdx="7" presStyleCnt="8">
        <dgm:presLayoutVars>
          <dgm:bulletEnabled val="1"/>
        </dgm:presLayoutVars>
      </dgm:prSet>
      <dgm:spPr/>
    </dgm:pt>
  </dgm:ptLst>
  <dgm:cxnLst>
    <dgm:cxn modelId="{E938C006-473C-B543-8391-A5B0D1BA122A}" srcId="{6BE20619-556C-7747-B8D9-9BEC198211F6}" destId="{E459AD10-5C7F-2346-A045-582BF04D0146}" srcOrd="3" destOrd="0" parTransId="{077C278C-2972-E547-A998-CD5163B47CDA}" sibTransId="{BFF3940E-1F31-7E4A-98F5-A2A3C070A90A}"/>
    <dgm:cxn modelId="{0C583609-9913-5E4D-AB0B-05338C54F158}" type="presOf" srcId="{6D312972-AFB4-3247-9E34-B229F30FADFB}" destId="{3D37BEFA-A1C5-D04F-9533-F1A3BD23EE01}" srcOrd="0" destOrd="0" presId="urn:microsoft.com/office/officeart/2005/8/layout/bProcess3"/>
    <dgm:cxn modelId="{A0E6E411-016C-A24E-B4C7-34CBA27C307D}" type="presOf" srcId="{DA2EF83F-0B35-044D-90E8-4E62C70B4927}" destId="{A89C8A42-3B84-034D-85D6-D79369356B47}" srcOrd="0" destOrd="0" presId="urn:microsoft.com/office/officeart/2005/8/layout/bProcess3"/>
    <dgm:cxn modelId="{026BB717-3C40-AD4D-952A-C38A17BB4163}" type="presOf" srcId="{3F50EFB5-ABC8-AF49-B731-1302C5C61E6E}" destId="{1BAEA3D3-ABCE-E74C-ADC6-D0375F75120F}" srcOrd="0" destOrd="0" presId="urn:microsoft.com/office/officeart/2005/8/layout/bProcess3"/>
    <dgm:cxn modelId="{0EE9F019-1DDA-6349-B9AF-E17E4070DB40}" srcId="{6BE20619-556C-7747-B8D9-9BEC198211F6}" destId="{ACC08207-294C-1343-93F1-5C9C72786A0C}" srcOrd="1" destOrd="0" parTransId="{70012F11-DBF6-254C-B958-FC249D79C919}" sibTransId="{0BE068AE-1923-1F45-A5F4-611446CB060D}"/>
    <dgm:cxn modelId="{7E7ECB27-049D-6A45-8C90-82FB9A1903F6}" type="presOf" srcId="{FD90B111-EFF7-9441-AB55-FDA7E640E31A}" destId="{7FC2FACC-2288-7E49-938A-02E8677874BB}" srcOrd="0" destOrd="0" presId="urn:microsoft.com/office/officeart/2005/8/layout/bProcess3"/>
    <dgm:cxn modelId="{8CEB642B-9583-B140-8E31-952AA0F88091}" type="presOf" srcId="{0BE068AE-1923-1F45-A5F4-611446CB060D}" destId="{B600430E-0C0C-DC44-8BF5-D8D512E3A45D}" srcOrd="0" destOrd="0" presId="urn:microsoft.com/office/officeart/2005/8/layout/bProcess3"/>
    <dgm:cxn modelId="{7518D02B-64F5-5444-B2D9-15E7F2D4181C}" type="presOf" srcId="{8333E7C6-D8D7-5340-BA43-530E9CEF1E2A}" destId="{B1E2DF46-669E-BC43-A4E8-232695DDE796}" srcOrd="0" destOrd="0" presId="urn:microsoft.com/office/officeart/2005/8/layout/bProcess3"/>
    <dgm:cxn modelId="{97E3D12D-E960-1349-A42A-0CBAF03E70FC}" type="presOf" srcId="{A7618756-324D-A547-B008-C3AD3D07512A}" destId="{4283F933-F15B-CD42-81F3-7DB3B72C11C0}" srcOrd="0" destOrd="0" presId="urn:microsoft.com/office/officeart/2005/8/layout/bProcess3"/>
    <dgm:cxn modelId="{B44E523C-867E-7146-9386-752F0B3ADE28}" type="presOf" srcId="{7535FC9D-A796-D444-8FE1-700A833F9A78}" destId="{8EF12A31-233C-A747-9592-32A01526AC9F}" srcOrd="0" destOrd="0" presId="urn:microsoft.com/office/officeart/2005/8/layout/bProcess3"/>
    <dgm:cxn modelId="{9AB7D946-CA8F-1342-A004-3BC56A9216EF}" type="presOf" srcId="{6BE20619-556C-7747-B8D9-9BEC198211F6}" destId="{CC928AB9-EB4F-7F48-84B3-F661B5402C5F}" srcOrd="0" destOrd="0" presId="urn:microsoft.com/office/officeart/2005/8/layout/bProcess3"/>
    <dgm:cxn modelId="{609A124C-CD61-B94F-89F1-DC594D951130}" srcId="{6BE20619-556C-7747-B8D9-9BEC198211F6}" destId="{8333E7C6-D8D7-5340-BA43-530E9CEF1E2A}" srcOrd="4" destOrd="0" parTransId="{1DE826E2-34CA-194D-803F-AA5BABB7E3B1}" sibTransId="{FD90B111-EFF7-9441-AB55-FDA7E640E31A}"/>
    <dgm:cxn modelId="{0EEE2250-A6C1-4041-AF85-49C2D11F99F6}" type="presOf" srcId="{DA2EF83F-0B35-044D-90E8-4E62C70B4927}" destId="{A5E85F56-5C38-8F49-9CC2-6DEC26309B59}" srcOrd="1" destOrd="0" presId="urn:microsoft.com/office/officeart/2005/8/layout/bProcess3"/>
    <dgm:cxn modelId="{ADA85661-4BC5-094B-B0B0-BFA88CD408BA}" type="presOf" srcId="{2EAC808E-0B5F-2248-AD4A-314AF0FB3365}" destId="{8EE85B8E-12BB-B545-83D3-BD23916EEF48}" srcOrd="0" destOrd="0" presId="urn:microsoft.com/office/officeart/2005/8/layout/bProcess3"/>
    <dgm:cxn modelId="{7100C771-CE35-0841-B1D0-F6C6032DD824}" type="presOf" srcId="{2B8C8D19-AFA8-3A49-9C9F-47C853893F8D}" destId="{FD900A35-B618-C04A-AA32-F25AE9CCEA92}" srcOrd="0" destOrd="0" presId="urn:microsoft.com/office/officeart/2005/8/layout/bProcess3"/>
    <dgm:cxn modelId="{78673E74-A632-7E47-8336-D24CF2669996}" srcId="{6BE20619-556C-7747-B8D9-9BEC198211F6}" destId="{2EAC808E-0B5F-2248-AD4A-314AF0FB3365}" srcOrd="2" destOrd="0" parTransId="{53C070CF-F4F3-424E-B23D-33A77912B267}" sibTransId="{3F50EFB5-ABC8-AF49-B731-1302C5C61E6E}"/>
    <dgm:cxn modelId="{364E4B84-B203-E740-B240-6275FAFA5175}" type="presOf" srcId="{DCB43343-2D2A-5743-8B95-26397F5C55C7}" destId="{A4AEBDD2-0C2A-A948-A895-56F0CE9B7585}" srcOrd="0" destOrd="0" presId="urn:microsoft.com/office/officeart/2005/8/layout/bProcess3"/>
    <dgm:cxn modelId="{8EA71487-9BD3-7C45-B27D-1DE638746287}" type="presOf" srcId="{E459AD10-5C7F-2346-A045-582BF04D0146}" destId="{4645C753-61F7-3B4C-932F-9E21F981E3B2}" srcOrd="0" destOrd="0" presId="urn:microsoft.com/office/officeart/2005/8/layout/bProcess3"/>
    <dgm:cxn modelId="{29F5A48B-66AC-2F42-ACA5-5189AD294A15}" type="presOf" srcId="{2B8C8D19-AFA8-3A49-9C9F-47C853893F8D}" destId="{CFD9CFEB-E9FB-BC45-B7F2-5ECB0D14C354}" srcOrd="1" destOrd="0" presId="urn:microsoft.com/office/officeart/2005/8/layout/bProcess3"/>
    <dgm:cxn modelId="{B33B9D8C-23CF-FC48-942C-47ADA7BE8BA3}" type="presOf" srcId="{3F50EFB5-ABC8-AF49-B731-1302C5C61E6E}" destId="{7AB78E1A-D9AF-DE4D-B838-E5BBC66B0D59}" srcOrd="1" destOrd="0" presId="urn:microsoft.com/office/officeart/2005/8/layout/bProcess3"/>
    <dgm:cxn modelId="{14408F8D-A829-4E48-A908-CCEC0ECD355A}" type="presOf" srcId="{891FDCA7-637C-9E4A-872A-6E73FCE6585E}" destId="{E4C2DD4D-930C-FC4B-B364-B025FC38DEE3}" srcOrd="1" destOrd="0" presId="urn:microsoft.com/office/officeart/2005/8/layout/bProcess3"/>
    <dgm:cxn modelId="{B695199B-2B9C-254D-B0B2-A000B349A70E}" type="presOf" srcId="{BFF3940E-1F31-7E4A-98F5-A2A3C070A90A}" destId="{1DCFF95D-A0E1-C348-8CD2-2F91D7137D08}" srcOrd="1" destOrd="0" presId="urn:microsoft.com/office/officeart/2005/8/layout/bProcess3"/>
    <dgm:cxn modelId="{05281BA7-7903-6644-8516-A99914EC76C7}" srcId="{6BE20619-556C-7747-B8D9-9BEC198211F6}" destId="{A7618756-324D-A547-B008-C3AD3D07512A}" srcOrd="7" destOrd="0" parTransId="{FBCA530D-8321-A347-A3EB-0F70EB560297}" sibTransId="{B61E1713-DCD8-724E-A447-794878AF9692}"/>
    <dgm:cxn modelId="{C827F3B7-1C06-A44F-9293-06957E5FE835}" srcId="{6BE20619-556C-7747-B8D9-9BEC198211F6}" destId="{DCB43343-2D2A-5743-8B95-26397F5C55C7}" srcOrd="0" destOrd="0" parTransId="{3D5247A6-B50D-0749-B47B-1A295635366D}" sibTransId="{DA2EF83F-0B35-044D-90E8-4E62C70B4927}"/>
    <dgm:cxn modelId="{FCE346C0-3236-3146-8032-439FD5E72C21}" type="presOf" srcId="{0BE068AE-1923-1F45-A5F4-611446CB060D}" destId="{4F9C40BD-AB69-8C47-A182-CCFC98A8DA7E}" srcOrd="1" destOrd="0" presId="urn:microsoft.com/office/officeart/2005/8/layout/bProcess3"/>
    <dgm:cxn modelId="{A68303C5-A864-A74C-93A3-94F4BD9AC089}" type="presOf" srcId="{BFF3940E-1F31-7E4A-98F5-A2A3C070A90A}" destId="{60060397-BA4E-5541-9534-AAFFC250A2F5}" srcOrd="0" destOrd="0" presId="urn:microsoft.com/office/officeart/2005/8/layout/bProcess3"/>
    <dgm:cxn modelId="{B46F45DD-D553-894C-9DB8-C05DA4FD4F72}" srcId="{6BE20619-556C-7747-B8D9-9BEC198211F6}" destId="{6D312972-AFB4-3247-9E34-B229F30FADFB}" srcOrd="6" destOrd="0" parTransId="{F8A09041-A90B-3840-8F97-E9EE3C8B9CE7}" sibTransId="{891FDCA7-637C-9E4A-872A-6E73FCE6585E}"/>
    <dgm:cxn modelId="{C39BFADF-E71A-6C4F-824E-04157D9D52F9}" srcId="{6BE20619-556C-7747-B8D9-9BEC198211F6}" destId="{7535FC9D-A796-D444-8FE1-700A833F9A78}" srcOrd="5" destOrd="0" parTransId="{500CFDCB-0299-5745-8F36-23406C24C7C5}" sibTransId="{2B8C8D19-AFA8-3A49-9C9F-47C853893F8D}"/>
    <dgm:cxn modelId="{91FB1EE1-CED8-4D48-A4AB-2F859F99A185}" type="presOf" srcId="{891FDCA7-637C-9E4A-872A-6E73FCE6585E}" destId="{A2CB6769-069B-0A47-AD76-4C37D1EFCAEB}" srcOrd="0" destOrd="0" presId="urn:microsoft.com/office/officeart/2005/8/layout/bProcess3"/>
    <dgm:cxn modelId="{AA582CE5-5D38-B449-AD3D-C1A12DAD6381}" type="presOf" srcId="{FD90B111-EFF7-9441-AB55-FDA7E640E31A}" destId="{1D9A8C2A-AEEB-2744-9286-4EE5657A7CDF}" srcOrd="1" destOrd="0" presId="urn:microsoft.com/office/officeart/2005/8/layout/bProcess3"/>
    <dgm:cxn modelId="{EFB4B2EA-B13B-DA44-A3AC-2A308DF4C424}" type="presOf" srcId="{ACC08207-294C-1343-93F1-5C9C72786A0C}" destId="{B8888D9A-E091-E141-A243-345DEB4DDD33}" srcOrd="0" destOrd="0" presId="urn:microsoft.com/office/officeart/2005/8/layout/bProcess3"/>
    <dgm:cxn modelId="{F6BF5DB9-671C-254A-BB4B-5596293A8F62}" type="presParOf" srcId="{CC928AB9-EB4F-7F48-84B3-F661B5402C5F}" destId="{A4AEBDD2-0C2A-A948-A895-56F0CE9B7585}" srcOrd="0" destOrd="0" presId="urn:microsoft.com/office/officeart/2005/8/layout/bProcess3"/>
    <dgm:cxn modelId="{63CB33D4-DCDE-674E-A959-300291E49913}" type="presParOf" srcId="{CC928AB9-EB4F-7F48-84B3-F661B5402C5F}" destId="{A89C8A42-3B84-034D-85D6-D79369356B47}" srcOrd="1" destOrd="0" presId="urn:microsoft.com/office/officeart/2005/8/layout/bProcess3"/>
    <dgm:cxn modelId="{F0B16EED-F84E-C042-B152-E250BF3CC901}" type="presParOf" srcId="{A89C8A42-3B84-034D-85D6-D79369356B47}" destId="{A5E85F56-5C38-8F49-9CC2-6DEC26309B59}" srcOrd="0" destOrd="0" presId="urn:microsoft.com/office/officeart/2005/8/layout/bProcess3"/>
    <dgm:cxn modelId="{951C09D5-5261-6C47-9BC5-C30CE27179ED}" type="presParOf" srcId="{CC928AB9-EB4F-7F48-84B3-F661B5402C5F}" destId="{B8888D9A-E091-E141-A243-345DEB4DDD33}" srcOrd="2" destOrd="0" presId="urn:microsoft.com/office/officeart/2005/8/layout/bProcess3"/>
    <dgm:cxn modelId="{3FD03A13-75C5-4C4E-8336-6D4A18B04945}" type="presParOf" srcId="{CC928AB9-EB4F-7F48-84B3-F661B5402C5F}" destId="{B600430E-0C0C-DC44-8BF5-D8D512E3A45D}" srcOrd="3" destOrd="0" presId="urn:microsoft.com/office/officeart/2005/8/layout/bProcess3"/>
    <dgm:cxn modelId="{36DE8702-5757-344E-9E3F-F75E7C7DA59B}" type="presParOf" srcId="{B600430E-0C0C-DC44-8BF5-D8D512E3A45D}" destId="{4F9C40BD-AB69-8C47-A182-CCFC98A8DA7E}" srcOrd="0" destOrd="0" presId="urn:microsoft.com/office/officeart/2005/8/layout/bProcess3"/>
    <dgm:cxn modelId="{523A5D3D-B0AE-9141-8D2C-41278D1B270D}" type="presParOf" srcId="{CC928AB9-EB4F-7F48-84B3-F661B5402C5F}" destId="{8EE85B8E-12BB-B545-83D3-BD23916EEF48}" srcOrd="4" destOrd="0" presId="urn:microsoft.com/office/officeart/2005/8/layout/bProcess3"/>
    <dgm:cxn modelId="{B711BC20-BB3E-CF43-B4FF-8BFC794DEE5F}" type="presParOf" srcId="{CC928AB9-EB4F-7F48-84B3-F661B5402C5F}" destId="{1BAEA3D3-ABCE-E74C-ADC6-D0375F75120F}" srcOrd="5" destOrd="0" presId="urn:microsoft.com/office/officeart/2005/8/layout/bProcess3"/>
    <dgm:cxn modelId="{74AC3124-A744-A746-A957-F539C3706685}" type="presParOf" srcId="{1BAEA3D3-ABCE-E74C-ADC6-D0375F75120F}" destId="{7AB78E1A-D9AF-DE4D-B838-E5BBC66B0D59}" srcOrd="0" destOrd="0" presId="urn:microsoft.com/office/officeart/2005/8/layout/bProcess3"/>
    <dgm:cxn modelId="{9F126B22-F392-2248-8AAA-BA33335032AA}" type="presParOf" srcId="{CC928AB9-EB4F-7F48-84B3-F661B5402C5F}" destId="{4645C753-61F7-3B4C-932F-9E21F981E3B2}" srcOrd="6" destOrd="0" presId="urn:microsoft.com/office/officeart/2005/8/layout/bProcess3"/>
    <dgm:cxn modelId="{78A4363E-90DE-D648-BD6E-E2C0E1FCC71A}" type="presParOf" srcId="{CC928AB9-EB4F-7F48-84B3-F661B5402C5F}" destId="{60060397-BA4E-5541-9534-AAFFC250A2F5}" srcOrd="7" destOrd="0" presId="urn:microsoft.com/office/officeart/2005/8/layout/bProcess3"/>
    <dgm:cxn modelId="{AEAE9DA8-1F3E-8F48-B4AF-56DA90518BCA}" type="presParOf" srcId="{60060397-BA4E-5541-9534-AAFFC250A2F5}" destId="{1DCFF95D-A0E1-C348-8CD2-2F91D7137D08}" srcOrd="0" destOrd="0" presId="urn:microsoft.com/office/officeart/2005/8/layout/bProcess3"/>
    <dgm:cxn modelId="{DED6379F-7696-D345-96E2-C2C814DCA6F4}" type="presParOf" srcId="{CC928AB9-EB4F-7F48-84B3-F661B5402C5F}" destId="{B1E2DF46-669E-BC43-A4E8-232695DDE796}" srcOrd="8" destOrd="0" presId="urn:microsoft.com/office/officeart/2005/8/layout/bProcess3"/>
    <dgm:cxn modelId="{F992B1B0-5F21-2848-96DA-1A79DF563D80}" type="presParOf" srcId="{CC928AB9-EB4F-7F48-84B3-F661B5402C5F}" destId="{7FC2FACC-2288-7E49-938A-02E8677874BB}" srcOrd="9" destOrd="0" presId="urn:microsoft.com/office/officeart/2005/8/layout/bProcess3"/>
    <dgm:cxn modelId="{70939E51-F6CB-6847-8485-20C92C7404A6}" type="presParOf" srcId="{7FC2FACC-2288-7E49-938A-02E8677874BB}" destId="{1D9A8C2A-AEEB-2744-9286-4EE5657A7CDF}" srcOrd="0" destOrd="0" presId="urn:microsoft.com/office/officeart/2005/8/layout/bProcess3"/>
    <dgm:cxn modelId="{5B7DA745-6CDB-5049-8AFE-3636A43463B9}" type="presParOf" srcId="{CC928AB9-EB4F-7F48-84B3-F661B5402C5F}" destId="{8EF12A31-233C-A747-9592-32A01526AC9F}" srcOrd="10" destOrd="0" presId="urn:microsoft.com/office/officeart/2005/8/layout/bProcess3"/>
    <dgm:cxn modelId="{347CEE12-6C34-CC45-959A-93275EAD44C0}" type="presParOf" srcId="{CC928AB9-EB4F-7F48-84B3-F661B5402C5F}" destId="{FD900A35-B618-C04A-AA32-F25AE9CCEA92}" srcOrd="11" destOrd="0" presId="urn:microsoft.com/office/officeart/2005/8/layout/bProcess3"/>
    <dgm:cxn modelId="{9CBF8DF4-B4DF-9F48-A0E0-1AD72834245C}" type="presParOf" srcId="{FD900A35-B618-C04A-AA32-F25AE9CCEA92}" destId="{CFD9CFEB-E9FB-BC45-B7F2-5ECB0D14C354}" srcOrd="0" destOrd="0" presId="urn:microsoft.com/office/officeart/2005/8/layout/bProcess3"/>
    <dgm:cxn modelId="{125E11BF-DF57-3645-8EC2-4923807E5A54}" type="presParOf" srcId="{CC928AB9-EB4F-7F48-84B3-F661B5402C5F}" destId="{3D37BEFA-A1C5-D04F-9533-F1A3BD23EE01}" srcOrd="12" destOrd="0" presId="urn:microsoft.com/office/officeart/2005/8/layout/bProcess3"/>
    <dgm:cxn modelId="{F69D6CC6-D705-D242-A593-35E64DF8511B}" type="presParOf" srcId="{CC928AB9-EB4F-7F48-84B3-F661B5402C5F}" destId="{A2CB6769-069B-0A47-AD76-4C37D1EFCAEB}" srcOrd="13" destOrd="0" presId="urn:microsoft.com/office/officeart/2005/8/layout/bProcess3"/>
    <dgm:cxn modelId="{3D1DA168-273E-524B-860A-308B3956E5EE}" type="presParOf" srcId="{A2CB6769-069B-0A47-AD76-4C37D1EFCAEB}" destId="{E4C2DD4D-930C-FC4B-B364-B025FC38DEE3}" srcOrd="0" destOrd="0" presId="urn:microsoft.com/office/officeart/2005/8/layout/bProcess3"/>
    <dgm:cxn modelId="{E24A5B34-5152-A74B-9A2A-19258ECD9C4C}" type="presParOf" srcId="{CC928AB9-EB4F-7F48-84B3-F661B5402C5F}" destId="{4283F933-F15B-CD42-81F3-7DB3B72C11C0}" srcOrd="14" destOrd="0" presId="urn:microsoft.com/office/officeart/2005/8/layout/b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FFC1A1-B1EA-FC4F-A7E1-28E411AD1721}" type="doc">
      <dgm:prSet loTypeId="urn:microsoft.com/office/officeart/2005/8/layout/hProcess4" loCatId="" qsTypeId="urn:microsoft.com/office/officeart/2005/8/quickstyle/simple1" qsCatId="simple" csTypeId="urn:microsoft.com/office/officeart/2005/8/colors/accent1_2" csCatId="accent1" phldr="1"/>
      <dgm:spPr/>
      <dgm:t>
        <a:bodyPr/>
        <a:lstStyle/>
        <a:p>
          <a:endParaRPr lang="es-MX"/>
        </a:p>
      </dgm:t>
    </dgm:pt>
    <dgm:pt modelId="{F3B66684-6E39-0E42-9C26-35C3AEC94885}">
      <dgm:prSet phldrT="[Texto]" custT="1"/>
      <dgm:spPr/>
      <dgm:t>
        <a:bodyPr/>
        <a:lstStyle/>
        <a:p>
          <a:r>
            <a:rPr lang="es-MX" sz="1800" dirty="0"/>
            <a:t>Dron Envia Inventario </a:t>
          </a:r>
        </a:p>
        <a:p>
          <a:r>
            <a:rPr lang="es-MX" sz="1800" dirty="0"/>
            <a:t>API Ingesta de Datos</a:t>
          </a:r>
        </a:p>
      </dgm:t>
    </dgm:pt>
    <dgm:pt modelId="{33CEC0A0-B10F-8E47-AB8A-59222653C1B8}" type="parTrans" cxnId="{C1920C7B-6D96-124E-83B3-1995CD821E4E}">
      <dgm:prSet/>
      <dgm:spPr/>
      <dgm:t>
        <a:bodyPr/>
        <a:lstStyle/>
        <a:p>
          <a:endParaRPr lang="es-MX"/>
        </a:p>
      </dgm:t>
    </dgm:pt>
    <dgm:pt modelId="{913F0B8E-9035-2E4B-A4A9-EA07D92E7C9A}" type="sibTrans" cxnId="{C1920C7B-6D96-124E-83B3-1995CD821E4E}">
      <dgm:prSet/>
      <dgm:spPr/>
      <dgm:t>
        <a:bodyPr/>
        <a:lstStyle/>
        <a:p>
          <a:endParaRPr lang="es-MX"/>
        </a:p>
      </dgm:t>
    </dgm:pt>
    <dgm:pt modelId="{19D72D4C-1FB0-7B40-B979-65DEA1ECDADD}">
      <dgm:prSet phldrT="[Texto]"/>
      <dgm:spPr/>
      <dgm:t>
        <a:bodyPr/>
        <a:lstStyle/>
        <a:p>
          <a:r>
            <a:rPr lang="es-MX" dirty="0"/>
            <a:t>Archivo de texto se guarda en servidor</a:t>
          </a:r>
        </a:p>
      </dgm:t>
    </dgm:pt>
    <dgm:pt modelId="{690B9DD6-A9C4-1449-8868-60D9F327E3AC}" type="parTrans" cxnId="{599C2174-1682-A944-8BD6-1CBAE86BAE7B}">
      <dgm:prSet/>
      <dgm:spPr/>
      <dgm:t>
        <a:bodyPr/>
        <a:lstStyle/>
        <a:p>
          <a:endParaRPr lang="es-MX"/>
        </a:p>
      </dgm:t>
    </dgm:pt>
    <dgm:pt modelId="{53FEAB85-816F-C847-B131-D073C67ABAA4}" type="sibTrans" cxnId="{599C2174-1682-A944-8BD6-1CBAE86BAE7B}">
      <dgm:prSet/>
      <dgm:spPr/>
      <dgm:t>
        <a:bodyPr/>
        <a:lstStyle/>
        <a:p>
          <a:endParaRPr lang="es-MX"/>
        </a:p>
      </dgm:t>
    </dgm:pt>
    <dgm:pt modelId="{1B708FBA-C928-434E-BF77-BAA2B48B04C4}">
      <dgm:prSet phldrT="[Texto]"/>
      <dgm:spPr/>
      <dgm:t>
        <a:bodyPr/>
        <a:lstStyle/>
        <a:p>
          <a:r>
            <a:rPr lang="es-MX" dirty="0"/>
            <a:t>Se acualiza Log</a:t>
          </a:r>
        </a:p>
      </dgm:t>
    </dgm:pt>
    <dgm:pt modelId="{01F61EC5-2E1F-304E-8AF9-97D5AAA1D662}" type="parTrans" cxnId="{270F2338-FED2-C54F-8785-DD280F4F25FA}">
      <dgm:prSet/>
      <dgm:spPr/>
      <dgm:t>
        <a:bodyPr/>
        <a:lstStyle/>
        <a:p>
          <a:endParaRPr lang="es-MX"/>
        </a:p>
      </dgm:t>
    </dgm:pt>
    <dgm:pt modelId="{F9CAE137-636C-C443-9325-0DD2DC0844D1}" type="sibTrans" cxnId="{270F2338-FED2-C54F-8785-DD280F4F25FA}">
      <dgm:prSet/>
      <dgm:spPr/>
      <dgm:t>
        <a:bodyPr/>
        <a:lstStyle/>
        <a:p>
          <a:endParaRPr lang="es-MX"/>
        </a:p>
      </dgm:t>
    </dgm:pt>
    <dgm:pt modelId="{8B00B73F-8FCC-5D4C-8F75-1CE0DFB21FC9}">
      <dgm:prSet phldrT="[Texto]" custT="1"/>
      <dgm:spPr/>
      <dgm:t>
        <a:bodyPr/>
        <a:lstStyle/>
        <a:p>
          <a:r>
            <a:rPr lang="es-MX" sz="1600" dirty="0"/>
            <a:t>Usuario Gatilla Inventario</a:t>
          </a:r>
        </a:p>
        <a:p>
          <a:r>
            <a:rPr lang="es-MX" sz="1600" dirty="0"/>
            <a:t>API – Actualizacion de Inventario</a:t>
          </a:r>
        </a:p>
      </dgm:t>
    </dgm:pt>
    <dgm:pt modelId="{925C40DD-4F63-3544-A015-8061553A6D8F}" type="parTrans" cxnId="{20AC4527-ED07-E440-A1CA-163B51C6A1A9}">
      <dgm:prSet/>
      <dgm:spPr/>
      <dgm:t>
        <a:bodyPr/>
        <a:lstStyle/>
        <a:p>
          <a:endParaRPr lang="es-MX"/>
        </a:p>
      </dgm:t>
    </dgm:pt>
    <dgm:pt modelId="{28DC73F9-B3A7-1D44-A5F0-1EBF8192BB37}" type="sibTrans" cxnId="{20AC4527-ED07-E440-A1CA-163B51C6A1A9}">
      <dgm:prSet/>
      <dgm:spPr/>
      <dgm:t>
        <a:bodyPr/>
        <a:lstStyle/>
        <a:p>
          <a:endParaRPr lang="es-MX"/>
        </a:p>
      </dgm:t>
    </dgm:pt>
    <dgm:pt modelId="{7FF2E834-EA70-9C40-9376-522F57FACE14}">
      <dgm:prSet phldrT="[Texto]"/>
      <dgm:spPr/>
      <dgm:t>
        <a:bodyPr/>
        <a:lstStyle/>
        <a:p>
          <a:r>
            <a:rPr lang="es-MX" dirty="0"/>
            <a:t>Se realiza inventario en JDE (Inicio Conteo, Retorno Conteo, Cierre Conteo)</a:t>
          </a:r>
        </a:p>
      </dgm:t>
    </dgm:pt>
    <dgm:pt modelId="{902ABFC3-AEF9-7D4F-A23E-915D39EE45F4}" type="parTrans" cxnId="{9EC934F2-07EF-8C42-8AC4-2CB36CDB95F3}">
      <dgm:prSet/>
      <dgm:spPr/>
      <dgm:t>
        <a:bodyPr/>
        <a:lstStyle/>
        <a:p>
          <a:endParaRPr lang="es-MX"/>
        </a:p>
      </dgm:t>
    </dgm:pt>
    <dgm:pt modelId="{10034E56-F581-794F-BB45-654C6E441DB6}" type="sibTrans" cxnId="{9EC934F2-07EF-8C42-8AC4-2CB36CDB95F3}">
      <dgm:prSet/>
      <dgm:spPr/>
      <dgm:t>
        <a:bodyPr/>
        <a:lstStyle/>
        <a:p>
          <a:endParaRPr lang="es-MX"/>
        </a:p>
      </dgm:t>
    </dgm:pt>
    <dgm:pt modelId="{8DC4FEAF-A97F-9B47-B35B-F3908163BF32}">
      <dgm:prSet phldrT="[Texto]"/>
      <dgm:spPr/>
      <dgm:t>
        <a:bodyPr/>
        <a:lstStyle/>
        <a:p>
          <a:r>
            <a:rPr lang="es-MX" dirty="0"/>
            <a:t>Se actualiza Log</a:t>
          </a:r>
        </a:p>
      </dgm:t>
    </dgm:pt>
    <dgm:pt modelId="{A06A12D6-D103-7846-90FA-27B015091788}" type="parTrans" cxnId="{89C07CF8-3322-D640-9BD1-FFA4D12BAD83}">
      <dgm:prSet/>
      <dgm:spPr/>
      <dgm:t>
        <a:bodyPr/>
        <a:lstStyle/>
        <a:p>
          <a:endParaRPr lang="es-MX"/>
        </a:p>
      </dgm:t>
    </dgm:pt>
    <dgm:pt modelId="{F219F478-4DE5-A449-8844-E834009485C6}" type="sibTrans" cxnId="{89C07CF8-3322-D640-9BD1-FFA4D12BAD83}">
      <dgm:prSet/>
      <dgm:spPr/>
      <dgm:t>
        <a:bodyPr/>
        <a:lstStyle/>
        <a:p>
          <a:endParaRPr lang="es-MX"/>
        </a:p>
      </dgm:t>
    </dgm:pt>
    <dgm:pt modelId="{73FE88E5-95D9-D141-9D9B-B8DBB785A8A5}">
      <dgm:prSet phldrT="[Texto]"/>
      <dgm:spPr/>
      <dgm:t>
        <a:bodyPr/>
        <a:lstStyle/>
        <a:p>
          <a:r>
            <a:rPr lang="es-MX" dirty="0"/>
            <a:t>Se inserta nuevo registro en tabla </a:t>
          </a:r>
          <a:r>
            <a:rPr lang="es-ES_tradnl" dirty="0" err="1"/>
            <a:t>Inventario_Vuelos</a:t>
          </a:r>
          <a:r>
            <a:rPr lang="es-MX" dirty="0"/>
            <a:t> </a:t>
          </a:r>
        </a:p>
      </dgm:t>
    </dgm:pt>
    <dgm:pt modelId="{B85552AF-747B-F44B-AC9A-128F42C4237F}" type="parTrans" cxnId="{1F2FA8EE-A543-F34A-9254-185E0E7F4CE6}">
      <dgm:prSet/>
      <dgm:spPr/>
      <dgm:t>
        <a:bodyPr/>
        <a:lstStyle/>
        <a:p>
          <a:endParaRPr lang="es-MX"/>
        </a:p>
      </dgm:t>
    </dgm:pt>
    <dgm:pt modelId="{AA634BD8-F7C1-0E43-8395-B0508E6AEBB5}" type="sibTrans" cxnId="{1F2FA8EE-A543-F34A-9254-185E0E7F4CE6}">
      <dgm:prSet/>
      <dgm:spPr/>
      <dgm:t>
        <a:bodyPr/>
        <a:lstStyle/>
        <a:p>
          <a:endParaRPr lang="es-MX"/>
        </a:p>
      </dgm:t>
    </dgm:pt>
    <dgm:pt modelId="{9B79A2F9-5161-E248-A080-87D1B8CD01BD}">
      <dgm:prSet phldrT="[Texto]"/>
      <dgm:spPr/>
      <dgm:t>
        <a:bodyPr/>
        <a:lstStyle/>
        <a:p>
          <a:r>
            <a:rPr lang="es-MX" dirty="0"/>
            <a:t>Se inserta nuevo registro en tabla </a:t>
          </a:r>
          <a:r>
            <a:rPr lang="es-ES_tradnl" dirty="0" err="1"/>
            <a:t>Inventarios_JDE</a:t>
          </a:r>
          <a:r>
            <a:rPr lang="es-ES_tradnl" dirty="0"/>
            <a:t> y </a:t>
          </a:r>
          <a:r>
            <a:rPr lang="es-ES_tradnl" dirty="0" err="1"/>
            <a:t>Elementos_JDE</a:t>
          </a:r>
          <a:r>
            <a:rPr lang="es-ES_tradnl" dirty="0"/>
            <a:t> </a:t>
          </a:r>
          <a:endParaRPr lang="es-MX" dirty="0"/>
        </a:p>
      </dgm:t>
    </dgm:pt>
    <dgm:pt modelId="{1D842F22-2AF7-4948-96CD-94C97AD7753E}" type="parTrans" cxnId="{D2ABA97C-58AF-8F45-AD0B-EB8988A852CE}">
      <dgm:prSet/>
      <dgm:spPr/>
      <dgm:t>
        <a:bodyPr/>
        <a:lstStyle/>
        <a:p>
          <a:endParaRPr lang="es-MX"/>
        </a:p>
      </dgm:t>
    </dgm:pt>
    <dgm:pt modelId="{876756E4-8011-EB48-B56D-A0893C086941}" type="sibTrans" cxnId="{D2ABA97C-58AF-8F45-AD0B-EB8988A852CE}">
      <dgm:prSet/>
      <dgm:spPr/>
      <dgm:t>
        <a:bodyPr/>
        <a:lstStyle/>
        <a:p>
          <a:endParaRPr lang="es-MX"/>
        </a:p>
      </dgm:t>
    </dgm:pt>
    <dgm:pt modelId="{A71FFF5C-683B-AE4D-85FF-EA81EF986757}" type="pres">
      <dgm:prSet presAssocID="{B7FFC1A1-B1EA-FC4F-A7E1-28E411AD1721}" presName="Name0" presStyleCnt="0">
        <dgm:presLayoutVars>
          <dgm:dir/>
          <dgm:animLvl val="lvl"/>
          <dgm:resizeHandles val="exact"/>
        </dgm:presLayoutVars>
      </dgm:prSet>
      <dgm:spPr/>
    </dgm:pt>
    <dgm:pt modelId="{1077772C-BED7-7A42-8D03-C1FB82747B98}" type="pres">
      <dgm:prSet presAssocID="{B7FFC1A1-B1EA-FC4F-A7E1-28E411AD1721}" presName="tSp" presStyleCnt="0"/>
      <dgm:spPr/>
    </dgm:pt>
    <dgm:pt modelId="{409824B3-6863-5442-896A-8B17640E17F1}" type="pres">
      <dgm:prSet presAssocID="{B7FFC1A1-B1EA-FC4F-A7E1-28E411AD1721}" presName="bSp" presStyleCnt="0"/>
      <dgm:spPr/>
    </dgm:pt>
    <dgm:pt modelId="{716B5C1F-59E1-6E43-AEA5-E33BE263118F}" type="pres">
      <dgm:prSet presAssocID="{B7FFC1A1-B1EA-FC4F-A7E1-28E411AD1721}" presName="process" presStyleCnt="0"/>
      <dgm:spPr/>
    </dgm:pt>
    <dgm:pt modelId="{3F3DE3F2-7DDE-8248-AC28-39EC17DE9C9E}" type="pres">
      <dgm:prSet presAssocID="{F3B66684-6E39-0E42-9C26-35C3AEC94885}" presName="composite1" presStyleCnt="0"/>
      <dgm:spPr/>
    </dgm:pt>
    <dgm:pt modelId="{CCABDF94-DFAC-2B43-AC73-072369CF284E}" type="pres">
      <dgm:prSet presAssocID="{F3B66684-6E39-0E42-9C26-35C3AEC94885}" presName="dummyNode1" presStyleLbl="node1" presStyleIdx="0" presStyleCnt="2"/>
      <dgm:spPr/>
    </dgm:pt>
    <dgm:pt modelId="{16AD16FA-A08E-DF4C-85AC-433EB0000A7B}" type="pres">
      <dgm:prSet presAssocID="{F3B66684-6E39-0E42-9C26-35C3AEC94885}" presName="childNode1" presStyleLbl="bgAcc1" presStyleIdx="0" presStyleCnt="2">
        <dgm:presLayoutVars>
          <dgm:bulletEnabled val="1"/>
        </dgm:presLayoutVars>
      </dgm:prSet>
      <dgm:spPr/>
    </dgm:pt>
    <dgm:pt modelId="{5FD7C19F-7CEB-EC4A-82F2-6E3E78E54340}" type="pres">
      <dgm:prSet presAssocID="{F3B66684-6E39-0E42-9C26-35C3AEC94885}" presName="childNode1tx" presStyleLbl="bgAcc1" presStyleIdx="0" presStyleCnt="2">
        <dgm:presLayoutVars>
          <dgm:bulletEnabled val="1"/>
        </dgm:presLayoutVars>
      </dgm:prSet>
      <dgm:spPr/>
    </dgm:pt>
    <dgm:pt modelId="{FA7D006D-430A-704F-98FE-D573031769A9}" type="pres">
      <dgm:prSet presAssocID="{F3B66684-6E39-0E42-9C26-35C3AEC94885}" presName="parentNode1" presStyleLbl="node1" presStyleIdx="0" presStyleCnt="2">
        <dgm:presLayoutVars>
          <dgm:chMax val="1"/>
          <dgm:bulletEnabled val="1"/>
        </dgm:presLayoutVars>
      </dgm:prSet>
      <dgm:spPr/>
    </dgm:pt>
    <dgm:pt modelId="{7750A1F6-FAFA-3C4A-AE19-0E5949A3FF20}" type="pres">
      <dgm:prSet presAssocID="{F3B66684-6E39-0E42-9C26-35C3AEC94885}" presName="connSite1" presStyleCnt="0"/>
      <dgm:spPr/>
    </dgm:pt>
    <dgm:pt modelId="{FCB879AE-C2CA-BA4F-916F-E6BF52E82611}" type="pres">
      <dgm:prSet presAssocID="{913F0B8E-9035-2E4B-A4A9-EA07D92E7C9A}" presName="Name9" presStyleLbl="sibTrans2D1" presStyleIdx="0" presStyleCnt="1"/>
      <dgm:spPr/>
    </dgm:pt>
    <dgm:pt modelId="{94E37375-3C10-C040-9E0A-CEF75EDE552D}" type="pres">
      <dgm:prSet presAssocID="{8B00B73F-8FCC-5D4C-8F75-1CE0DFB21FC9}" presName="composite2" presStyleCnt="0"/>
      <dgm:spPr/>
    </dgm:pt>
    <dgm:pt modelId="{E04B0A0C-E974-5245-BC5D-7A0A9A17681A}" type="pres">
      <dgm:prSet presAssocID="{8B00B73F-8FCC-5D4C-8F75-1CE0DFB21FC9}" presName="dummyNode2" presStyleLbl="node1" presStyleIdx="0" presStyleCnt="2"/>
      <dgm:spPr/>
    </dgm:pt>
    <dgm:pt modelId="{CD3BF9B2-74AE-E549-82F0-BA66777B304F}" type="pres">
      <dgm:prSet presAssocID="{8B00B73F-8FCC-5D4C-8F75-1CE0DFB21FC9}" presName="childNode2" presStyleLbl="bgAcc1" presStyleIdx="1" presStyleCnt="2">
        <dgm:presLayoutVars>
          <dgm:bulletEnabled val="1"/>
        </dgm:presLayoutVars>
      </dgm:prSet>
      <dgm:spPr/>
    </dgm:pt>
    <dgm:pt modelId="{C77E46E5-726D-E142-BE7F-AD08F852975C}" type="pres">
      <dgm:prSet presAssocID="{8B00B73F-8FCC-5D4C-8F75-1CE0DFB21FC9}" presName="childNode2tx" presStyleLbl="bgAcc1" presStyleIdx="1" presStyleCnt="2">
        <dgm:presLayoutVars>
          <dgm:bulletEnabled val="1"/>
        </dgm:presLayoutVars>
      </dgm:prSet>
      <dgm:spPr/>
    </dgm:pt>
    <dgm:pt modelId="{6C35C89A-3FF2-4542-A86E-BB30B1F6F70C}" type="pres">
      <dgm:prSet presAssocID="{8B00B73F-8FCC-5D4C-8F75-1CE0DFB21FC9}" presName="parentNode2" presStyleLbl="node1" presStyleIdx="1" presStyleCnt="2">
        <dgm:presLayoutVars>
          <dgm:chMax val="0"/>
          <dgm:bulletEnabled val="1"/>
        </dgm:presLayoutVars>
      </dgm:prSet>
      <dgm:spPr/>
    </dgm:pt>
    <dgm:pt modelId="{30E05516-FD1B-0743-AAC7-EF1A967C9565}" type="pres">
      <dgm:prSet presAssocID="{8B00B73F-8FCC-5D4C-8F75-1CE0DFB21FC9}" presName="connSite2" presStyleCnt="0"/>
      <dgm:spPr/>
    </dgm:pt>
  </dgm:ptLst>
  <dgm:cxnLst>
    <dgm:cxn modelId="{7D975F1B-2D02-264D-B7FB-B4534159ECE5}" type="presOf" srcId="{19D72D4C-1FB0-7B40-B979-65DEA1ECDADD}" destId="{16AD16FA-A08E-DF4C-85AC-433EB0000A7B}" srcOrd="0" destOrd="0" presId="urn:microsoft.com/office/officeart/2005/8/layout/hProcess4"/>
    <dgm:cxn modelId="{444A321D-94E0-574B-8D40-2BDC0E1F4AC2}" type="presOf" srcId="{F3B66684-6E39-0E42-9C26-35C3AEC94885}" destId="{FA7D006D-430A-704F-98FE-D573031769A9}" srcOrd="0" destOrd="0" presId="urn:microsoft.com/office/officeart/2005/8/layout/hProcess4"/>
    <dgm:cxn modelId="{4BA55920-49BF-2449-B381-54AB95FB2482}" type="presOf" srcId="{8DC4FEAF-A97F-9B47-B35B-F3908163BF32}" destId="{C77E46E5-726D-E142-BE7F-AD08F852975C}" srcOrd="1" destOrd="1" presId="urn:microsoft.com/office/officeart/2005/8/layout/hProcess4"/>
    <dgm:cxn modelId="{20AC4527-ED07-E440-A1CA-163B51C6A1A9}" srcId="{B7FFC1A1-B1EA-FC4F-A7E1-28E411AD1721}" destId="{8B00B73F-8FCC-5D4C-8F75-1CE0DFB21FC9}" srcOrd="1" destOrd="0" parTransId="{925C40DD-4F63-3544-A015-8061553A6D8F}" sibTransId="{28DC73F9-B3A7-1D44-A5F0-1EBF8192BB37}"/>
    <dgm:cxn modelId="{B3102E32-8D1F-6A43-8054-8C9875DF5201}" type="presOf" srcId="{8B00B73F-8FCC-5D4C-8F75-1CE0DFB21FC9}" destId="{6C35C89A-3FF2-4542-A86E-BB30B1F6F70C}" srcOrd="0" destOrd="0" presId="urn:microsoft.com/office/officeart/2005/8/layout/hProcess4"/>
    <dgm:cxn modelId="{F3294934-B5A1-6A42-BF14-E1E754C26DC5}" type="presOf" srcId="{9B79A2F9-5161-E248-A080-87D1B8CD01BD}" destId="{CD3BF9B2-74AE-E549-82F0-BA66777B304F}" srcOrd="0" destOrd="2" presId="urn:microsoft.com/office/officeart/2005/8/layout/hProcess4"/>
    <dgm:cxn modelId="{270F2338-FED2-C54F-8785-DD280F4F25FA}" srcId="{F3B66684-6E39-0E42-9C26-35C3AEC94885}" destId="{1B708FBA-C928-434E-BF77-BAA2B48B04C4}" srcOrd="1" destOrd="0" parTransId="{01F61EC5-2E1F-304E-8AF9-97D5AAA1D662}" sibTransId="{F9CAE137-636C-C443-9325-0DD2DC0844D1}"/>
    <dgm:cxn modelId="{127C1340-9AD6-B346-B5C4-5FF712FEB814}" type="presOf" srcId="{9B79A2F9-5161-E248-A080-87D1B8CD01BD}" destId="{C77E46E5-726D-E142-BE7F-AD08F852975C}" srcOrd="1" destOrd="2" presId="urn:microsoft.com/office/officeart/2005/8/layout/hProcess4"/>
    <dgm:cxn modelId="{9DA85B42-C940-D04F-B770-8B90377FB0DA}" type="presOf" srcId="{19D72D4C-1FB0-7B40-B979-65DEA1ECDADD}" destId="{5FD7C19F-7CEB-EC4A-82F2-6E3E78E54340}" srcOrd="1" destOrd="0" presId="urn:microsoft.com/office/officeart/2005/8/layout/hProcess4"/>
    <dgm:cxn modelId="{E00ED544-62C1-CE4E-9DA6-7DECA02F12B8}" type="presOf" srcId="{73FE88E5-95D9-D141-9D9B-B8DBB785A8A5}" destId="{5FD7C19F-7CEB-EC4A-82F2-6E3E78E54340}" srcOrd="1" destOrd="2" presId="urn:microsoft.com/office/officeart/2005/8/layout/hProcess4"/>
    <dgm:cxn modelId="{6B7CE956-1847-054D-821F-F38FD816CE7C}" type="presOf" srcId="{7FF2E834-EA70-9C40-9376-522F57FACE14}" destId="{CD3BF9B2-74AE-E549-82F0-BA66777B304F}" srcOrd="0" destOrd="0" presId="urn:microsoft.com/office/officeart/2005/8/layout/hProcess4"/>
    <dgm:cxn modelId="{599C2174-1682-A944-8BD6-1CBAE86BAE7B}" srcId="{F3B66684-6E39-0E42-9C26-35C3AEC94885}" destId="{19D72D4C-1FB0-7B40-B979-65DEA1ECDADD}" srcOrd="0" destOrd="0" parTransId="{690B9DD6-A9C4-1449-8868-60D9F327E3AC}" sibTransId="{53FEAB85-816F-C847-B131-D073C67ABAA4}"/>
    <dgm:cxn modelId="{C1920C7B-6D96-124E-83B3-1995CD821E4E}" srcId="{B7FFC1A1-B1EA-FC4F-A7E1-28E411AD1721}" destId="{F3B66684-6E39-0E42-9C26-35C3AEC94885}" srcOrd="0" destOrd="0" parTransId="{33CEC0A0-B10F-8E47-AB8A-59222653C1B8}" sibTransId="{913F0B8E-9035-2E4B-A4A9-EA07D92E7C9A}"/>
    <dgm:cxn modelId="{D2ABA97C-58AF-8F45-AD0B-EB8988A852CE}" srcId="{8B00B73F-8FCC-5D4C-8F75-1CE0DFB21FC9}" destId="{9B79A2F9-5161-E248-A080-87D1B8CD01BD}" srcOrd="2" destOrd="0" parTransId="{1D842F22-2AF7-4948-96CD-94C97AD7753E}" sibTransId="{876756E4-8011-EB48-B56D-A0893C086941}"/>
    <dgm:cxn modelId="{3BAB8895-98C9-F948-AA88-005E5A978EDA}" type="presOf" srcId="{8DC4FEAF-A97F-9B47-B35B-F3908163BF32}" destId="{CD3BF9B2-74AE-E549-82F0-BA66777B304F}" srcOrd="0" destOrd="1" presId="urn:microsoft.com/office/officeart/2005/8/layout/hProcess4"/>
    <dgm:cxn modelId="{7A7268B1-A98C-854C-837D-1391B1A533AD}" type="presOf" srcId="{73FE88E5-95D9-D141-9D9B-B8DBB785A8A5}" destId="{16AD16FA-A08E-DF4C-85AC-433EB0000A7B}" srcOrd="0" destOrd="2" presId="urn:microsoft.com/office/officeart/2005/8/layout/hProcess4"/>
    <dgm:cxn modelId="{7B1E5FB9-C7FB-CD48-AB5E-97F3F1C7F44F}" type="presOf" srcId="{1B708FBA-C928-434E-BF77-BAA2B48B04C4}" destId="{16AD16FA-A08E-DF4C-85AC-433EB0000A7B}" srcOrd="0" destOrd="1" presId="urn:microsoft.com/office/officeart/2005/8/layout/hProcess4"/>
    <dgm:cxn modelId="{DA369CBD-5CC1-BA45-A9CD-7D176725D1A5}" type="presOf" srcId="{1B708FBA-C928-434E-BF77-BAA2B48B04C4}" destId="{5FD7C19F-7CEB-EC4A-82F2-6E3E78E54340}" srcOrd="1" destOrd="1" presId="urn:microsoft.com/office/officeart/2005/8/layout/hProcess4"/>
    <dgm:cxn modelId="{B3912BD7-43F7-2349-A410-BD2AC10C7DE2}" type="presOf" srcId="{7FF2E834-EA70-9C40-9376-522F57FACE14}" destId="{C77E46E5-726D-E142-BE7F-AD08F852975C}" srcOrd="1" destOrd="0" presId="urn:microsoft.com/office/officeart/2005/8/layout/hProcess4"/>
    <dgm:cxn modelId="{E3786EDD-7A55-AC4D-842B-3967A37F36D5}" type="presOf" srcId="{913F0B8E-9035-2E4B-A4A9-EA07D92E7C9A}" destId="{FCB879AE-C2CA-BA4F-916F-E6BF52E82611}" srcOrd="0" destOrd="0" presId="urn:microsoft.com/office/officeart/2005/8/layout/hProcess4"/>
    <dgm:cxn modelId="{25F47EE7-18AE-1E44-8782-8AD6D2088757}" type="presOf" srcId="{B7FFC1A1-B1EA-FC4F-A7E1-28E411AD1721}" destId="{A71FFF5C-683B-AE4D-85FF-EA81EF986757}" srcOrd="0" destOrd="0" presId="urn:microsoft.com/office/officeart/2005/8/layout/hProcess4"/>
    <dgm:cxn modelId="{1F2FA8EE-A543-F34A-9254-185E0E7F4CE6}" srcId="{F3B66684-6E39-0E42-9C26-35C3AEC94885}" destId="{73FE88E5-95D9-D141-9D9B-B8DBB785A8A5}" srcOrd="2" destOrd="0" parTransId="{B85552AF-747B-F44B-AC9A-128F42C4237F}" sibTransId="{AA634BD8-F7C1-0E43-8395-B0508E6AEBB5}"/>
    <dgm:cxn modelId="{9EC934F2-07EF-8C42-8AC4-2CB36CDB95F3}" srcId="{8B00B73F-8FCC-5D4C-8F75-1CE0DFB21FC9}" destId="{7FF2E834-EA70-9C40-9376-522F57FACE14}" srcOrd="0" destOrd="0" parTransId="{902ABFC3-AEF9-7D4F-A23E-915D39EE45F4}" sibTransId="{10034E56-F581-794F-BB45-654C6E441DB6}"/>
    <dgm:cxn modelId="{89C07CF8-3322-D640-9BD1-FFA4D12BAD83}" srcId="{8B00B73F-8FCC-5D4C-8F75-1CE0DFB21FC9}" destId="{8DC4FEAF-A97F-9B47-B35B-F3908163BF32}" srcOrd="1" destOrd="0" parTransId="{A06A12D6-D103-7846-90FA-27B015091788}" sibTransId="{F219F478-4DE5-A449-8844-E834009485C6}"/>
    <dgm:cxn modelId="{7DF0A0BB-F9AC-2E4C-8B80-66230E738CA1}" type="presParOf" srcId="{A71FFF5C-683B-AE4D-85FF-EA81EF986757}" destId="{1077772C-BED7-7A42-8D03-C1FB82747B98}" srcOrd="0" destOrd="0" presId="urn:microsoft.com/office/officeart/2005/8/layout/hProcess4"/>
    <dgm:cxn modelId="{59D36C94-3E4B-D948-B955-B99E89D7912B}" type="presParOf" srcId="{A71FFF5C-683B-AE4D-85FF-EA81EF986757}" destId="{409824B3-6863-5442-896A-8B17640E17F1}" srcOrd="1" destOrd="0" presId="urn:microsoft.com/office/officeart/2005/8/layout/hProcess4"/>
    <dgm:cxn modelId="{038BDCF7-8448-0643-B0B2-BB3AACC9439F}" type="presParOf" srcId="{A71FFF5C-683B-AE4D-85FF-EA81EF986757}" destId="{716B5C1F-59E1-6E43-AEA5-E33BE263118F}" srcOrd="2" destOrd="0" presId="urn:microsoft.com/office/officeart/2005/8/layout/hProcess4"/>
    <dgm:cxn modelId="{35FCD94C-C648-B240-9CF5-48BE5BB815CC}" type="presParOf" srcId="{716B5C1F-59E1-6E43-AEA5-E33BE263118F}" destId="{3F3DE3F2-7DDE-8248-AC28-39EC17DE9C9E}" srcOrd="0" destOrd="0" presId="urn:microsoft.com/office/officeart/2005/8/layout/hProcess4"/>
    <dgm:cxn modelId="{7404DFD3-2C03-6D41-B47B-E55F7B5521F1}" type="presParOf" srcId="{3F3DE3F2-7DDE-8248-AC28-39EC17DE9C9E}" destId="{CCABDF94-DFAC-2B43-AC73-072369CF284E}" srcOrd="0" destOrd="0" presId="urn:microsoft.com/office/officeart/2005/8/layout/hProcess4"/>
    <dgm:cxn modelId="{B67F8910-9757-DE4D-82BA-6145078B9D10}" type="presParOf" srcId="{3F3DE3F2-7DDE-8248-AC28-39EC17DE9C9E}" destId="{16AD16FA-A08E-DF4C-85AC-433EB0000A7B}" srcOrd="1" destOrd="0" presId="urn:microsoft.com/office/officeart/2005/8/layout/hProcess4"/>
    <dgm:cxn modelId="{38161BC9-E7B9-264C-A0BE-F10F2C72190A}" type="presParOf" srcId="{3F3DE3F2-7DDE-8248-AC28-39EC17DE9C9E}" destId="{5FD7C19F-7CEB-EC4A-82F2-6E3E78E54340}" srcOrd="2" destOrd="0" presId="urn:microsoft.com/office/officeart/2005/8/layout/hProcess4"/>
    <dgm:cxn modelId="{990BA845-63F5-7A44-B0F1-F99E63D289ED}" type="presParOf" srcId="{3F3DE3F2-7DDE-8248-AC28-39EC17DE9C9E}" destId="{FA7D006D-430A-704F-98FE-D573031769A9}" srcOrd="3" destOrd="0" presId="urn:microsoft.com/office/officeart/2005/8/layout/hProcess4"/>
    <dgm:cxn modelId="{27AA4C21-FBCB-4646-931A-B3F1583486FE}" type="presParOf" srcId="{3F3DE3F2-7DDE-8248-AC28-39EC17DE9C9E}" destId="{7750A1F6-FAFA-3C4A-AE19-0E5949A3FF20}" srcOrd="4" destOrd="0" presId="urn:microsoft.com/office/officeart/2005/8/layout/hProcess4"/>
    <dgm:cxn modelId="{9781B4BD-09AC-7941-A020-7F006E796E57}" type="presParOf" srcId="{716B5C1F-59E1-6E43-AEA5-E33BE263118F}" destId="{FCB879AE-C2CA-BA4F-916F-E6BF52E82611}" srcOrd="1" destOrd="0" presId="urn:microsoft.com/office/officeart/2005/8/layout/hProcess4"/>
    <dgm:cxn modelId="{5234FE73-BE99-E446-9050-503D8E097D9F}" type="presParOf" srcId="{716B5C1F-59E1-6E43-AEA5-E33BE263118F}" destId="{94E37375-3C10-C040-9E0A-CEF75EDE552D}" srcOrd="2" destOrd="0" presId="urn:microsoft.com/office/officeart/2005/8/layout/hProcess4"/>
    <dgm:cxn modelId="{714446D1-87EA-0143-9259-B8EF0D546EF4}" type="presParOf" srcId="{94E37375-3C10-C040-9E0A-CEF75EDE552D}" destId="{E04B0A0C-E974-5245-BC5D-7A0A9A17681A}" srcOrd="0" destOrd="0" presId="urn:microsoft.com/office/officeart/2005/8/layout/hProcess4"/>
    <dgm:cxn modelId="{0A8375C9-7EBA-7C47-B8D7-217275AAF363}" type="presParOf" srcId="{94E37375-3C10-C040-9E0A-CEF75EDE552D}" destId="{CD3BF9B2-74AE-E549-82F0-BA66777B304F}" srcOrd="1" destOrd="0" presId="urn:microsoft.com/office/officeart/2005/8/layout/hProcess4"/>
    <dgm:cxn modelId="{94830AB0-9C60-1045-B91F-D060E5778D18}" type="presParOf" srcId="{94E37375-3C10-C040-9E0A-CEF75EDE552D}" destId="{C77E46E5-726D-E142-BE7F-AD08F852975C}" srcOrd="2" destOrd="0" presId="urn:microsoft.com/office/officeart/2005/8/layout/hProcess4"/>
    <dgm:cxn modelId="{41620EB2-8973-4E4A-A6D4-721886E87CD6}" type="presParOf" srcId="{94E37375-3C10-C040-9E0A-CEF75EDE552D}" destId="{6C35C89A-3FF2-4542-A86E-BB30B1F6F70C}" srcOrd="3" destOrd="0" presId="urn:microsoft.com/office/officeart/2005/8/layout/hProcess4"/>
    <dgm:cxn modelId="{6AB912E4-E15E-C540-ADB7-9874D9CF7718}" type="presParOf" srcId="{94E37375-3C10-C040-9E0A-CEF75EDE552D}" destId="{30E05516-FD1B-0743-AAC7-EF1A967C956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C8A42-3B84-034D-85D6-D79369356B47}">
      <dsp:nvSpPr>
        <dsp:cNvPr id="0" name=""/>
        <dsp:cNvSpPr/>
      </dsp:nvSpPr>
      <dsp:spPr>
        <a:xfrm>
          <a:off x="3192961" y="903050"/>
          <a:ext cx="695843" cy="91440"/>
        </a:xfrm>
        <a:custGeom>
          <a:avLst/>
          <a:gdLst/>
          <a:ahLst/>
          <a:cxnLst/>
          <a:rect l="0" t="0" r="0" b="0"/>
          <a:pathLst>
            <a:path>
              <a:moveTo>
                <a:pt x="0" y="45720"/>
              </a:moveTo>
              <a:lnTo>
                <a:pt x="6958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3522722" y="945138"/>
        <a:ext cx="36322" cy="7264"/>
      </dsp:txXfrm>
    </dsp:sp>
    <dsp:sp modelId="{A4AEBDD2-0C2A-A948-A895-56F0CE9B7585}">
      <dsp:nvSpPr>
        <dsp:cNvPr id="0" name=""/>
        <dsp:cNvSpPr/>
      </dsp:nvSpPr>
      <dsp:spPr>
        <a:xfrm>
          <a:off x="36311" y="1235"/>
          <a:ext cx="3158450" cy="1895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Operador lleva dron a Patio Bodega.</a:t>
          </a:r>
        </a:p>
      </dsp:txBody>
      <dsp:txXfrm>
        <a:off x="36311" y="1235"/>
        <a:ext cx="3158450" cy="1895070"/>
      </dsp:txXfrm>
    </dsp:sp>
    <dsp:sp modelId="{1BAEA3D3-ABCE-E74C-ADC6-D0375F75120F}">
      <dsp:nvSpPr>
        <dsp:cNvPr id="0" name=""/>
        <dsp:cNvSpPr/>
      </dsp:nvSpPr>
      <dsp:spPr>
        <a:xfrm>
          <a:off x="7077855" y="903050"/>
          <a:ext cx="695843" cy="91440"/>
        </a:xfrm>
        <a:custGeom>
          <a:avLst/>
          <a:gdLst/>
          <a:ahLst/>
          <a:cxnLst/>
          <a:rect l="0" t="0" r="0" b="0"/>
          <a:pathLst>
            <a:path>
              <a:moveTo>
                <a:pt x="0" y="45720"/>
              </a:moveTo>
              <a:lnTo>
                <a:pt x="6958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7407615" y="945138"/>
        <a:ext cx="36322" cy="7264"/>
      </dsp:txXfrm>
    </dsp:sp>
    <dsp:sp modelId="{8EE85B8E-12BB-B545-83D3-BD23916EEF48}">
      <dsp:nvSpPr>
        <dsp:cNvPr id="0" name=""/>
        <dsp:cNvSpPr/>
      </dsp:nvSpPr>
      <dsp:spPr>
        <a:xfrm>
          <a:off x="3921204" y="1235"/>
          <a:ext cx="3158450" cy="1895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Dron inicia su plan de vuelo predefinido (o manual) y recorre el Patio.</a:t>
          </a:r>
        </a:p>
      </dsp:txBody>
      <dsp:txXfrm>
        <a:off x="3921204" y="1235"/>
        <a:ext cx="3158450" cy="1895070"/>
      </dsp:txXfrm>
    </dsp:sp>
    <dsp:sp modelId="{60060397-BA4E-5541-9534-AAFFC250A2F5}">
      <dsp:nvSpPr>
        <dsp:cNvPr id="0" name=""/>
        <dsp:cNvSpPr/>
      </dsp:nvSpPr>
      <dsp:spPr>
        <a:xfrm>
          <a:off x="1615536" y="1894505"/>
          <a:ext cx="7769787" cy="695843"/>
        </a:xfrm>
        <a:custGeom>
          <a:avLst/>
          <a:gdLst/>
          <a:ahLst/>
          <a:cxnLst/>
          <a:rect l="0" t="0" r="0" b="0"/>
          <a:pathLst>
            <a:path>
              <a:moveTo>
                <a:pt x="7769787" y="0"/>
              </a:moveTo>
              <a:lnTo>
                <a:pt x="7769787" y="365021"/>
              </a:lnTo>
              <a:lnTo>
                <a:pt x="0" y="365021"/>
              </a:lnTo>
              <a:lnTo>
                <a:pt x="0" y="69584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5305338" y="2238794"/>
        <a:ext cx="390183" cy="7264"/>
      </dsp:txXfrm>
    </dsp:sp>
    <dsp:sp modelId="{4645C753-61F7-3B4C-932F-9E21F981E3B2}">
      <dsp:nvSpPr>
        <dsp:cNvPr id="0" name=""/>
        <dsp:cNvSpPr/>
      </dsp:nvSpPr>
      <dsp:spPr>
        <a:xfrm>
          <a:off x="7806098" y="1235"/>
          <a:ext cx="3158450" cy="1895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Al terminar el vuelo el dron queda a la espera de tener señal para poder enviar la información al servidor.</a:t>
          </a:r>
        </a:p>
      </dsp:txBody>
      <dsp:txXfrm>
        <a:off x="7806098" y="1235"/>
        <a:ext cx="3158450" cy="1895070"/>
      </dsp:txXfrm>
    </dsp:sp>
    <dsp:sp modelId="{7FC2FACC-2288-7E49-938A-02E8677874BB}">
      <dsp:nvSpPr>
        <dsp:cNvPr id="0" name=""/>
        <dsp:cNvSpPr/>
      </dsp:nvSpPr>
      <dsp:spPr>
        <a:xfrm>
          <a:off x="3192961" y="3524563"/>
          <a:ext cx="695843" cy="91440"/>
        </a:xfrm>
        <a:custGeom>
          <a:avLst/>
          <a:gdLst/>
          <a:ahLst/>
          <a:cxnLst/>
          <a:rect l="0" t="0" r="0" b="0"/>
          <a:pathLst>
            <a:path>
              <a:moveTo>
                <a:pt x="0" y="45720"/>
              </a:moveTo>
              <a:lnTo>
                <a:pt x="69584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3522722" y="3566651"/>
        <a:ext cx="36322" cy="7264"/>
      </dsp:txXfrm>
    </dsp:sp>
    <dsp:sp modelId="{B1E2DF46-669E-BC43-A4E8-232695DDE796}">
      <dsp:nvSpPr>
        <dsp:cNvPr id="0" name=""/>
        <dsp:cNvSpPr/>
      </dsp:nvSpPr>
      <dsp:spPr>
        <a:xfrm>
          <a:off x="36311" y="2622748"/>
          <a:ext cx="3158450" cy="1895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Una vez hay señal, dron envia inventario a servidor</a:t>
          </a:r>
        </a:p>
      </dsp:txBody>
      <dsp:txXfrm>
        <a:off x="36311" y="2622748"/>
        <a:ext cx="3158450" cy="1895070"/>
      </dsp:txXfrm>
    </dsp:sp>
    <dsp:sp modelId="{3D37BEFA-A1C5-D04F-9533-F1A3BD23EE01}">
      <dsp:nvSpPr>
        <dsp:cNvPr id="0" name=""/>
        <dsp:cNvSpPr/>
      </dsp:nvSpPr>
      <dsp:spPr>
        <a:xfrm>
          <a:off x="3921204" y="2622748"/>
          <a:ext cx="3158450" cy="189507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Un correo electronico llega al operador con el resultado del inventario.</a:t>
          </a:r>
        </a:p>
      </dsp:txBody>
      <dsp:txXfrm>
        <a:off x="3921204" y="2622748"/>
        <a:ext cx="3158450" cy="1895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C8A42-3B84-034D-85D6-D79369356B47}">
      <dsp:nvSpPr>
        <dsp:cNvPr id="0" name=""/>
        <dsp:cNvSpPr/>
      </dsp:nvSpPr>
      <dsp:spPr>
        <a:xfrm>
          <a:off x="2345054" y="1240770"/>
          <a:ext cx="508673" cy="91440"/>
        </a:xfrm>
        <a:custGeom>
          <a:avLst/>
          <a:gdLst/>
          <a:ahLst/>
          <a:cxnLst/>
          <a:rect l="0" t="0" r="0" b="0"/>
          <a:pathLst>
            <a:path>
              <a:moveTo>
                <a:pt x="0" y="45720"/>
              </a:moveTo>
              <a:lnTo>
                <a:pt x="5086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585909" y="1283794"/>
        <a:ext cx="26963" cy="5392"/>
      </dsp:txXfrm>
    </dsp:sp>
    <dsp:sp modelId="{A4AEBDD2-0C2A-A948-A895-56F0CE9B7585}">
      <dsp:nvSpPr>
        <dsp:cNvPr id="0" name=""/>
        <dsp:cNvSpPr/>
      </dsp:nvSpPr>
      <dsp:spPr>
        <a:xfrm>
          <a:off x="2188" y="583091"/>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Operador lleva dron a Patio Bodega y lo enciende.</a:t>
          </a:r>
        </a:p>
      </dsp:txBody>
      <dsp:txXfrm>
        <a:off x="2188" y="583091"/>
        <a:ext cx="2344665" cy="1406799"/>
      </dsp:txXfrm>
    </dsp:sp>
    <dsp:sp modelId="{B600430E-0C0C-DC44-8BF5-D8D512E3A45D}">
      <dsp:nvSpPr>
        <dsp:cNvPr id="0" name=""/>
        <dsp:cNvSpPr/>
      </dsp:nvSpPr>
      <dsp:spPr>
        <a:xfrm>
          <a:off x="5228993" y="1240770"/>
          <a:ext cx="508673" cy="91440"/>
        </a:xfrm>
        <a:custGeom>
          <a:avLst/>
          <a:gdLst/>
          <a:ahLst/>
          <a:cxnLst/>
          <a:rect l="0" t="0" r="0" b="0"/>
          <a:pathLst>
            <a:path>
              <a:moveTo>
                <a:pt x="0" y="45720"/>
              </a:moveTo>
              <a:lnTo>
                <a:pt x="5086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5469848" y="1283794"/>
        <a:ext cx="26963" cy="5392"/>
      </dsp:txXfrm>
    </dsp:sp>
    <dsp:sp modelId="{B8888D9A-E091-E141-A243-345DEB4DDD33}">
      <dsp:nvSpPr>
        <dsp:cNvPr id="0" name=""/>
        <dsp:cNvSpPr/>
      </dsp:nvSpPr>
      <dsp:spPr>
        <a:xfrm>
          <a:off x="2886127" y="583091"/>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Dron envia mensaje al operador indicando que está listo para iniciar el vuelo.*</a:t>
          </a:r>
        </a:p>
      </dsp:txBody>
      <dsp:txXfrm>
        <a:off x="2886127" y="583091"/>
        <a:ext cx="2344665" cy="1406799"/>
      </dsp:txXfrm>
    </dsp:sp>
    <dsp:sp modelId="{1BAEA3D3-ABCE-E74C-ADC6-D0375F75120F}">
      <dsp:nvSpPr>
        <dsp:cNvPr id="0" name=""/>
        <dsp:cNvSpPr/>
      </dsp:nvSpPr>
      <dsp:spPr>
        <a:xfrm>
          <a:off x="8112932" y="1240770"/>
          <a:ext cx="508673" cy="91440"/>
        </a:xfrm>
        <a:custGeom>
          <a:avLst/>
          <a:gdLst/>
          <a:ahLst/>
          <a:cxnLst/>
          <a:rect l="0" t="0" r="0" b="0"/>
          <a:pathLst>
            <a:path>
              <a:moveTo>
                <a:pt x="0" y="45720"/>
              </a:moveTo>
              <a:lnTo>
                <a:pt x="5086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8353787" y="1283794"/>
        <a:ext cx="26963" cy="5392"/>
      </dsp:txXfrm>
    </dsp:sp>
    <dsp:sp modelId="{8EE85B8E-12BB-B545-83D3-BD23916EEF48}">
      <dsp:nvSpPr>
        <dsp:cNvPr id="0" name=""/>
        <dsp:cNvSpPr/>
      </dsp:nvSpPr>
      <dsp:spPr>
        <a:xfrm>
          <a:off x="5770066" y="583091"/>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Dron inicia su plan de vuelo predefinido (o manual) y recorre el Patio.</a:t>
          </a:r>
        </a:p>
      </dsp:txBody>
      <dsp:txXfrm>
        <a:off x="5770066" y="583091"/>
        <a:ext cx="2344665" cy="1406799"/>
      </dsp:txXfrm>
    </dsp:sp>
    <dsp:sp modelId="{60060397-BA4E-5541-9534-AAFFC250A2F5}">
      <dsp:nvSpPr>
        <dsp:cNvPr id="0" name=""/>
        <dsp:cNvSpPr/>
      </dsp:nvSpPr>
      <dsp:spPr>
        <a:xfrm>
          <a:off x="1174521" y="1988090"/>
          <a:ext cx="8651816" cy="508673"/>
        </a:xfrm>
        <a:custGeom>
          <a:avLst/>
          <a:gdLst/>
          <a:ahLst/>
          <a:cxnLst/>
          <a:rect l="0" t="0" r="0" b="0"/>
          <a:pathLst>
            <a:path>
              <a:moveTo>
                <a:pt x="8651816" y="0"/>
              </a:moveTo>
              <a:lnTo>
                <a:pt x="8651816" y="271436"/>
              </a:lnTo>
              <a:lnTo>
                <a:pt x="0" y="271436"/>
              </a:lnTo>
              <a:lnTo>
                <a:pt x="0" y="50867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5283714" y="2239730"/>
        <a:ext cx="433430" cy="5392"/>
      </dsp:txXfrm>
    </dsp:sp>
    <dsp:sp modelId="{4645C753-61F7-3B4C-932F-9E21F981E3B2}">
      <dsp:nvSpPr>
        <dsp:cNvPr id="0" name=""/>
        <dsp:cNvSpPr/>
      </dsp:nvSpPr>
      <dsp:spPr>
        <a:xfrm>
          <a:off x="8654005" y="583091"/>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Al terminar el vuelo el dron queda a la espera de tener señal para poder enviar la información al servidor.</a:t>
          </a:r>
        </a:p>
      </dsp:txBody>
      <dsp:txXfrm>
        <a:off x="8654005" y="583091"/>
        <a:ext cx="2344665" cy="1406799"/>
      </dsp:txXfrm>
    </dsp:sp>
    <dsp:sp modelId="{7FC2FACC-2288-7E49-938A-02E8677874BB}">
      <dsp:nvSpPr>
        <dsp:cNvPr id="0" name=""/>
        <dsp:cNvSpPr/>
      </dsp:nvSpPr>
      <dsp:spPr>
        <a:xfrm>
          <a:off x="2345054" y="3186843"/>
          <a:ext cx="508673" cy="91440"/>
        </a:xfrm>
        <a:custGeom>
          <a:avLst/>
          <a:gdLst/>
          <a:ahLst/>
          <a:cxnLst/>
          <a:rect l="0" t="0" r="0" b="0"/>
          <a:pathLst>
            <a:path>
              <a:moveTo>
                <a:pt x="0" y="45720"/>
              </a:moveTo>
              <a:lnTo>
                <a:pt x="5086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585909" y="3229866"/>
        <a:ext cx="26963" cy="5392"/>
      </dsp:txXfrm>
    </dsp:sp>
    <dsp:sp modelId="{B1E2DF46-669E-BC43-A4E8-232695DDE796}">
      <dsp:nvSpPr>
        <dsp:cNvPr id="0" name=""/>
        <dsp:cNvSpPr/>
      </dsp:nvSpPr>
      <dsp:spPr>
        <a:xfrm>
          <a:off x="2188" y="2529163"/>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Una vez hay señal, dron envia inventario a servidor</a:t>
          </a:r>
        </a:p>
      </dsp:txBody>
      <dsp:txXfrm>
        <a:off x="2188" y="2529163"/>
        <a:ext cx="2344665" cy="1406799"/>
      </dsp:txXfrm>
    </dsp:sp>
    <dsp:sp modelId="{FD900A35-B618-C04A-AA32-F25AE9CCEA92}">
      <dsp:nvSpPr>
        <dsp:cNvPr id="0" name=""/>
        <dsp:cNvSpPr/>
      </dsp:nvSpPr>
      <dsp:spPr>
        <a:xfrm>
          <a:off x="5228993" y="3186843"/>
          <a:ext cx="512494" cy="91440"/>
        </a:xfrm>
        <a:custGeom>
          <a:avLst/>
          <a:gdLst/>
          <a:ahLst/>
          <a:cxnLst/>
          <a:rect l="0" t="0" r="0" b="0"/>
          <a:pathLst>
            <a:path>
              <a:moveTo>
                <a:pt x="0" y="45720"/>
              </a:moveTo>
              <a:lnTo>
                <a:pt x="273347" y="45720"/>
              </a:lnTo>
              <a:lnTo>
                <a:pt x="273347" y="102287"/>
              </a:lnTo>
              <a:lnTo>
                <a:pt x="512494" y="10228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5471590" y="3229866"/>
        <a:ext cx="27301" cy="5392"/>
      </dsp:txXfrm>
    </dsp:sp>
    <dsp:sp modelId="{8EF12A31-233C-A747-9592-32A01526AC9F}">
      <dsp:nvSpPr>
        <dsp:cNvPr id="0" name=""/>
        <dsp:cNvSpPr/>
      </dsp:nvSpPr>
      <dsp:spPr>
        <a:xfrm>
          <a:off x="2886127" y="2529163"/>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En la web el operador selecciona la zona del inventario y gatilla el registro del inventario. (el dron puede haber volado por zonas que no queremos considerar)</a:t>
          </a:r>
        </a:p>
      </dsp:txBody>
      <dsp:txXfrm>
        <a:off x="2886127" y="2529163"/>
        <a:ext cx="2344665" cy="1406799"/>
      </dsp:txXfrm>
    </dsp:sp>
    <dsp:sp modelId="{A2CB6769-069B-0A47-AD76-4C37D1EFCAEB}">
      <dsp:nvSpPr>
        <dsp:cNvPr id="0" name=""/>
        <dsp:cNvSpPr/>
      </dsp:nvSpPr>
      <dsp:spPr>
        <a:xfrm>
          <a:off x="8116754" y="3186843"/>
          <a:ext cx="504851" cy="91440"/>
        </a:xfrm>
        <a:custGeom>
          <a:avLst/>
          <a:gdLst/>
          <a:ahLst/>
          <a:cxnLst/>
          <a:rect l="0" t="0" r="0" b="0"/>
          <a:pathLst>
            <a:path>
              <a:moveTo>
                <a:pt x="0" y="102287"/>
              </a:moveTo>
              <a:lnTo>
                <a:pt x="269525" y="102287"/>
              </a:lnTo>
              <a:lnTo>
                <a:pt x="269525" y="45720"/>
              </a:lnTo>
              <a:lnTo>
                <a:pt x="50485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8355718" y="3229866"/>
        <a:ext cx="26921" cy="5392"/>
      </dsp:txXfrm>
    </dsp:sp>
    <dsp:sp modelId="{3D37BEFA-A1C5-D04F-9533-F1A3BD23EE01}">
      <dsp:nvSpPr>
        <dsp:cNvPr id="0" name=""/>
        <dsp:cNvSpPr/>
      </dsp:nvSpPr>
      <dsp:spPr>
        <a:xfrm>
          <a:off x="5773888" y="2585730"/>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Un correo electronico llega al operador con el resultado del inventario. (enviado por JDE)</a:t>
          </a:r>
        </a:p>
      </dsp:txBody>
      <dsp:txXfrm>
        <a:off x="5773888" y="2585730"/>
        <a:ext cx="2344665" cy="1406799"/>
      </dsp:txXfrm>
    </dsp:sp>
    <dsp:sp modelId="{4283F933-F15B-CD42-81F3-7DB3B72C11C0}">
      <dsp:nvSpPr>
        <dsp:cNvPr id="0" name=""/>
        <dsp:cNvSpPr/>
      </dsp:nvSpPr>
      <dsp:spPr>
        <a:xfrm>
          <a:off x="8654005" y="2529163"/>
          <a:ext cx="2344665" cy="140679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MX" sz="1400" kern="1200" dirty="0"/>
            <a:t>En el sitio web puede operador revisa informacion del inventario.</a:t>
          </a:r>
        </a:p>
      </dsp:txBody>
      <dsp:txXfrm>
        <a:off x="8654005" y="2529163"/>
        <a:ext cx="2344665" cy="1406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D16FA-A08E-DF4C-85AC-433EB0000A7B}">
      <dsp:nvSpPr>
        <dsp:cNvPr id="0" name=""/>
        <dsp:cNvSpPr/>
      </dsp:nvSpPr>
      <dsp:spPr>
        <a:xfrm>
          <a:off x="283937" y="1381760"/>
          <a:ext cx="3219175" cy="26551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s-MX" sz="1800" kern="1200" dirty="0"/>
            <a:t>Archivo de texto se guarda en servidor</a:t>
          </a:r>
        </a:p>
        <a:p>
          <a:pPr marL="171450" lvl="1" indent="-171450" algn="l" defTabSz="800100">
            <a:lnSpc>
              <a:spcPct val="90000"/>
            </a:lnSpc>
            <a:spcBef>
              <a:spcPct val="0"/>
            </a:spcBef>
            <a:spcAft>
              <a:spcPct val="15000"/>
            </a:spcAft>
            <a:buChar char="•"/>
          </a:pPr>
          <a:r>
            <a:rPr lang="es-MX" sz="1800" kern="1200" dirty="0"/>
            <a:t>Se acualiza Log</a:t>
          </a:r>
        </a:p>
        <a:p>
          <a:pPr marL="171450" lvl="1" indent="-171450" algn="l" defTabSz="800100">
            <a:lnSpc>
              <a:spcPct val="90000"/>
            </a:lnSpc>
            <a:spcBef>
              <a:spcPct val="0"/>
            </a:spcBef>
            <a:spcAft>
              <a:spcPct val="15000"/>
            </a:spcAft>
            <a:buChar char="•"/>
          </a:pPr>
          <a:r>
            <a:rPr lang="es-MX" sz="1800" kern="1200" dirty="0"/>
            <a:t>Se inserta nuevo registro en tabla </a:t>
          </a:r>
          <a:r>
            <a:rPr lang="es-ES_tradnl" sz="1800" kern="1200" dirty="0" err="1"/>
            <a:t>Inventario_Vuelos</a:t>
          </a:r>
          <a:r>
            <a:rPr lang="es-MX" sz="1800" kern="1200" dirty="0"/>
            <a:t> </a:t>
          </a:r>
        </a:p>
      </dsp:txBody>
      <dsp:txXfrm>
        <a:off x="345039" y="1442862"/>
        <a:ext cx="3096971" cy="1963982"/>
      </dsp:txXfrm>
    </dsp:sp>
    <dsp:sp modelId="{FCB879AE-C2CA-BA4F-916F-E6BF52E82611}">
      <dsp:nvSpPr>
        <dsp:cNvPr id="0" name=""/>
        <dsp:cNvSpPr/>
      </dsp:nvSpPr>
      <dsp:spPr>
        <a:xfrm>
          <a:off x="2131405" y="2151959"/>
          <a:ext cx="3346543" cy="3346543"/>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7D006D-430A-704F-98FE-D573031769A9}">
      <dsp:nvSpPr>
        <dsp:cNvPr id="0" name=""/>
        <dsp:cNvSpPr/>
      </dsp:nvSpPr>
      <dsp:spPr>
        <a:xfrm>
          <a:off x="999310" y="3467946"/>
          <a:ext cx="2861489" cy="1137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s-MX" sz="1800" kern="1200" dirty="0"/>
            <a:t>Dron Envia Inventario </a:t>
          </a:r>
        </a:p>
        <a:p>
          <a:pPr marL="0" lvl="0" indent="0" algn="ctr" defTabSz="800100">
            <a:lnSpc>
              <a:spcPct val="90000"/>
            </a:lnSpc>
            <a:spcBef>
              <a:spcPct val="0"/>
            </a:spcBef>
            <a:spcAft>
              <a:spcPct val="35000"/>
            </a:spcAft>
            <a:buNone/>
          </a:pPr>
          <a:r>
            <a:rPr lang="es-MX" sz="1800" kern="1200" dirty="0"/>
            <a:t>API Ingesta de Datos</a:t>
          </a:r>
        </a:p>
      </dsp:txBody>
      <dsp:txXfrm>
        <a:off x="1032639" y="3501275"/>
        <a:ext cx="2794831" cy="1071262"/>
      </dsp:txXfrm>
    </dsp:sp>
    <dsp:sp modelId="{CD3BF9B2-74AE-E549-82F0-BA66777B304F}">
      <dsp:nvSpPr>
        <dsp:cNvPr id="0" name=""/>
        <dsp:cNvSpPr/>
      </dsp:nvSpPr>
      <dsp:spPr>
        <a:xfrm>
          <a:off x="4267200" y="1381760"/>
          <a:ext cx="3219175" cy="26551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s-MX" sz="1800" kern="1200" dirty="0"/>
            <a:t>Se realiza inventario en JDE (Inicio Conteo, Retorno Conteo, Cierre Conteo)</a:t>
          </a:r>
        </a:p>
        <a:p>
          <a:pPr marL="171450" lvl="1" indent="-171450" algn="l" defTabSz="800100">
            <a:lnSpc>
              <a:spcPct val="90000"/>
            </a:lnSpc>
            <a:spcBef>
              <a:spcPct val="0"/>
            </a:spcBef>
            <a:spcAft>
              <a:spcPct val="15000"/>
            </a:spcAft>
            <a:buChar char="•"/>
          </a:pPr>
          <a:r>
            <a:rPr lang="es-MX" sz="1800" kern="1200" dirty="0"/>
            <a:t>Se actualiza Log</a:t>
          </a:r>
        </a:p>
        <a:p>
          <a:pPr marL="171450" lvl="1" indent="-171450" algn="l" defTabSz="800100">
            <a:lnSpc>
              <a:spcPct val="90000"/>
            </a:lnSpc>
            <a:spcBef>
              <a:spcPct val="0"/>
            </a:spcBef>
            <a:spcAft>
              <a:spcPct val="15000"/>
            </a:spcAft>
            <a:buChar char="•"/>
          </a:pPr>
          <a:r>
            <a:rPr lang="es-MX" sz="1800" kern="1200" dirty="0"/>
            <a:t>Se inserta nuevo registro en tabla </a:t>
          </a:r>
          <a:r>
            <a:rPr lang="es-ES_tradnl" sz="1800" kern="1200" dirty="0" err="1"/>
            <a:t>Inventarios_JDE</a:t>
          </a:r>
          <a:r>
            <a:rPr lang="es-ES_tradnl" sz="1800" kern="1200" dirty="0"/>
            <a:t> y </a:t>
          </a:r>
          <a:r>
            <a:rPr lang="es-ES_tradnl" sz="1800" kern="1200" dirty="0" err="1"/>
            <a:t>Elementos_JDE</a:t>
          </a:r>
          <a:r>
            <a:rPr lang="es-ES_tradnl" sz="1800" kern="1200" dirty="0"/>
            <a:t> </a:t>
          </a:r>
          <a:endParaRPr lang="es-MX" sz="1800" kern="1200" dirty="0"/>
        </a:p>
      </dsp:txBody>
      <dsp:txXfrm>
        <a:off x="4328302" y="2011822"/>
        <a:ext cx="3096971" cy="1963982"/>
      </dsp:txXfrm>
    </dsp:sp>
    <dsp:sp modelId="{6C35C89A-3FF2-4542-A86E-BB30B1F6F70C}">
      <dsp:nvSpPr>
        <dsp:cNvPr id="0" name=""/>
        <dsp:cNvSpPr/>
      </dsp:nvSpPr>
      <dsp:spPr>
        <a:xfrm>
          <a:off x="4982572" y="812800"/>
          <a:ext cx="2861489" cy="11379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s-MX" sz="1600" kern="1200" dirty="0"/>
            <a:t>Usuario Gatilla Inventario</a:t>
          </a:r>
        </a:p>
        <a:p>
          <a:pPr marL="0" lvl="0" indent="0" algn="ctr" defTabSz="711200">
            <a:lnSpc>
              <a:spcPct val="90000"/>
            </a:lnSpc>
            <a:spcBef>
              <a:spcPct val="0"/>
            </a:spcBef>
            <a:spcAft>
              <a:spcPct val="35000"/>
            </a:spcAft>
            <a:buNone/>
          </a:pPr>
          <a:r>
            <a:rPr lang="es-MX" sz="1600" kern="1200" dirty="0"/>
            <a:t>API – Actualizacion de Inventario</a:t>
          </a:r>
        </a:p>
      </dsp:txBody>
      <dsp:txXfrm>
        <a:off x="5015901" y="846129"/>
        <a:ext cx="2794831" cy="107126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9072A1-B655-B843-B958-C55BBE0519FD}" type="datetimeFigureOut">
              <a:rPr lang="es-ES_tradnl" smtClean="0"/>
              <a:t>1/10/24</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3A53AF-8322-A44F-B3F2-56D6A463A854}" type="slidenum">
              <a:rPr lang="es-ES_tradnl" smtClean="0"/>
              <a:t>‹Nº›</a:t>
            </a:fld>
            <a:endParaRPr lang="es-ES_tradnl"/>
          </a:p>
        </p:txBody>
      </p:sp>
    </p:spTree>
    <p:extLst>
      <p:ext uri="{BB962C8B-B14F-4D97-AF65-F5344CB8AC3E}">
        <p14:creationId xmlns:p14="http://schemas.microsoft.com/office/powerpoint/2010/main" val="1836215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C3900E-C10F-8540-8F5C-9321B18AE71A}" type="datetimeFigureOut">
              <a:rPr lang="es-ES_tradnl" smtClean="0"/>
              <a:t>1/10/24</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dirty="0"/>
              <a:t>Haga clic para modificar los estilos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CFAADE-B354-5E49-9ACF-8CA472448531}" type="slidenum">
              <a:rPr lang="es-ES_tradnl" smtClean="0"/>
              <a:t>‹Nº›</a:t>
            </a:fld>
            <a:endParaRPr lang="es-ES_tradnl"/>
          </a:p>
        </p:txBody>
      </p:sp>
    </p:spTree>
    <p:extLst>
      <p:ext uri="{BB962C8B-B14F-4D97-AF65-F5344CB8AC3E}">
        <p14:creationId xmlns:p14="http://schemas.microsoft.com/office/powerpoint/2010/main" val="103001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1</a:t>
            </a:fld>
            <a:endParaRPr lang="es-ES_tradnl"/>
          </a:p>
        </p:txBody>
      </p:sp>
    </p:spTree>
    <p:extLst>
      <p:ext uri="{BB962C8B-B14F-4D97-AF65-F5344CB8AC3E}">
        <p14:creationId xmlns:p14="http://schemas.microsoft.com/office/powerpoint/2010/main" val="933231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10</a:t>
            </a:fld>
            <a:endParaRPr lang="es-ES_tradnl"/>
          </a:p>
        </p:txBody>
      </p:sp>
    </p:spTree>
    <p:extLst>
      <p:ext uri="{BB962C8B-B14F-4D97-AF65-F5344CB8AC3E}">
        <p14:creationId xmlns:p14="http://schemas.microsoft.com/office/powerpoint/2010/main" val="88126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0DE62-8793-EF6D-0732-7CFA950CE0E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E5B82BE-4950-0904-975F-83B514E8901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DE2B99B-35C1-9791-CF0D-B57FA64839D9}"/>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0C170DAF-E132-1678-C361-ADDF5071C0ED}"/>
              </a:ext>
            </a:extLst>
          </p:cNvPr>
          <p:cNvSpPr>
            <a:spLocks noGrp="1"/>
          </p:cNvSpPr>
          <p:nvPr>
            <p:ph type="sldNum" sz="quarter" idx="5"/>
          </p:nvPr>
        </p:nvSpPr>
        <p:spPr/>
        <p:txBody>
          <a:bodyPr/>
          <a:lstStyle/>
          <a:p>
            <a:fld id="{32CFAADE-B354-5E49-9ACF-8CA472448531}" type="slidenum">
              <a:rPr lang="es-ES_tradnl" smtClean="0"/>
              <a:t>11</a:t>
            </a:fld>
            <a:endParaRPr lang="es-ES_tradnl"/>
          </a:p>
        </p:txBody>
      </p:sp>
    </p:spTree>
    <p:extLst>
      <p:ext uri="{BB962C8B-B14F-4D97-AF65-F5344CB8AC3E}">
        <p14:creationId xmlns:p14="http://schemas.microsoft.com/office/powerpoint/2010/main" val="2350384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C8A65-4B47-868E-45CD-E6DC60BC5BF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4B7983-BB76-A50D-D4C0-6571D1D2D0F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A75585-C0E4-9C09-4B45-2DD490097073}"/>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A8CFA43F-B2FB-9252-BE35-720370C375EA}"/>
              </a:ext>
            </a:extLst>
          </p:cNvPr>
          <p:cNvSpPr>
            <a:spLocks noGrp="1"/>
          </p:cNvSpPr>
          <p:nvPr>
            <p:ph type="sldNum" sz="quarter" idx="5"/>
          </p:nvPr>
        </p:nvSpPr>
        <p:spPr/>
        <p:txBody>
          <a:bodyPr/>
          <a:lstStyle/>
          <a:p>
            <a:fld id="{32CFAADE-B354-5E49-9ACF-8CA472448531}" type="slidenum">
              <a:rPr lang="es-ES_tradnl" smtClean="0"/>
              <a:t>12</a:t>
            </a:fld>
            <a:endParaRPr lang="es-ES_tradnl"/>
          </a:p>
        </p:txBody>
      </p:sp>
    </p:spTree>
    <p:extLst>
      <p:ext uri="{BB962C8B-B14F-4D97-AF65-F5344CB8AC3E}">
        <p14:creationId xmlns:p14="http://schemas.microsoft.com/office/powerpoint/2010/main" val="1287563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98055-E33D-765A-CAED-12E6F0A6F6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8D584E-D8B2-6B7B-E9B1-2A97566597F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8C6CF02-7D28-4803-3B30-42994AD48F3B}"/>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4E9BC836-573A-94E2-339C-D68384E8F1F6}"/>
              </a:ext>
            </a:extLst>
          </p:cNvPr>
          <p:cNvSpPr>
            <a:spLocks noGrp="1"/>
          </p:cNvSpPr>
          <p:nvPr>
            <p:ph type="sldNum" sz="quarter" idx="5"/>
          </p:nvPr>
        </p:nvSpPr>
        <p:spPr/>
        <p:txBody>
          <a:bodyPr/>
          <a:lstStyle/>
          <a:p>
            <a:fld id="{32CFAADE-B354-5E49-9ACF-8CA472448531}" type="slidenum">
              <a:rPr lang="es-ES_tradnl" smtClean="0"/>
              <a:t>13</a:t>
            </a:fld>
            <a:endParaRPr lang="es-ES_tradnl"/>
          </a:p>
        </p:txBody>
      </p:sp>
    </p:spTree>
    <p:extLst>
      <p:ext uri="{BB962C8B-B14F-4D97-AF65-F5344CB8AC3E}">
        <p14:creationId xmlns:p14="http://schemas.microsoft.com/office/powerpoint/2010/main" val="124136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CD67-1AF2-EA66-5D25-3345DF41B76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2D01545-2A01-E299-7A1C-1799F6471BE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1E6CCAD-5544-9468-551A-128054A528FB}"/>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500B8593-F856-2509-B2BA-582D1FBBB839}"/>
              </a:ext>
            </a:extLst>
          </p:cNvPr>
          <p:cNvSpPr>
            <a:spLocks noGrp="1"/>
          </p:cNvSpPr>
          <p:nvPr>
            <p:ph type="sldNum" sz="quarter" idx="5"/>
          </p:nvPr>
        </p:nvSpPr>
        <p:spPr/>
        <p:txBody>
          <a:bodyPr/>
          <a:lstStyle/>
          <a:p>
            <a:fld id="{32CFAADE-B354-5E49-9ACF-8CA472448531}" type="slidenum">
              <a:rPr lang="es-ES_tradnl" smtClean="0"/>
              <a:t>14</a:t>
            </a:fld>
            <a:endParaRPr lang="es-ES_tradnl"/>
          </a:p>
        </p:txBody>
      </p:sp>
    </p:spTree>
    <p:extLst>
      <p:ext uri="{BB962C8B-B14F-4D97-AF65-F5344CB8AC3E}">
        <p14:creationId xmlns:p14="http://schemas.microsoft.com/office/powerpoint/2010/main" val="595010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7832E-3BC0-4855-B997-A047110F7EF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977A5DC-4877-AA59-82FD-4E35681609C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C7A3C86-4F88-3FD6-BBC2-E221EE7E90A1}"/>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7319D11C-45D6-FA00-6230-01CD182ACC11}"/>
              </a:ext>
            </a:extLst>
          </p:cNvPr>
          <p:cNvSpPr>
            <a:spLocks noGrp="1"/>
          </p:cNvSpPr>
          <p:nvPr>
            <p:ph type="sldNum" sz="quarter" idx="5"/>
          </p:nvPr>
        </p:nvSpPr>
        <p:spPr/>
        <p:txBody>
          <a:bodyPr/>
          <a:lstStyle/>
          <a:p>
            <a:fld id="{32CFAADE-B354-5E49-9ACF-8CA472448531}" type="slidenum">
              <a:rPr lang="es-ES_tradnl" smtClean="0"/>
              <a:t>15</a:t>
            </a:fld>
            <a:endParaRPr lang="es-ES_tradnl"/>
          </a:p>
        </p:txBody>
      </p:sp>
    </p:spTree>
    <p:extLst>
      <p:ext uri="{BB962C8B-B14F-4D97-AF65-F5344CB8AC3E}">
        <p14:creationId xmlns:p14="http://schemas.microsoft.com/office/powerpoint/2010/main" val="2857222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18</a:t>
            </a:fld>
            <a:endParaRPr lang="es-ES_tradnl"/>
          </a:p>
        </p:txBody>
      </p:sp>
    </p:spTree>
    <p:extLst>
      <p:ext uri="{BB962C8B-B14F-4D97-AF65-F5344CB8AC3E}">
        <p14:creationId xmlns:p14="http://schemas.microsoft.com/office/powerpoint/2010/main" val="1131543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2</a:t>
            </a:fld>
            <a:endParaRPr lang="es-ES_tradnl"/>
          </a:p>
        </p:txBody>
      </p:sp>
    </p:spTree>
    <p:extLst>
      <p:ext uri="{BB962C8B-B14F-4D97-AF65-F5344CB8AC3E}">
        <p14:creationId xmlns:p14="http://schemas.microsoft.com/office/powerpoint/2010/main" val="2232405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3</a:t>
            </a:fld>
            <a:endParaRPr lang="es-ES_tradnl"/>
          </a:p>
        </p:txBody>
      </p:sp>
    </p:spTree>
    <p:extLst>
      <p:ext uri="{BB962C8B-B14F-4D97-AF65-F5344CB8AC3E}">
        <p14:creationId xmlns:p14="http://schemas.microsoft.com/office/powerpoint/2010/main" val="145156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4</a:t>
            </a:fld>
            <a:endParaRPr lang="es-ES_tradnl"/>
          </a:p>
        </p:txBody>
      </p:sp>
    </p:spTree>
    <p:extLst>
      <p:ext uri="{BB962C8B-B14F-4D97-AF65-F5344CB8AC3E}">
        <p14:creationId xmlns:p14="http://schemas.microsoft.com/office/powerpoint/2010/main" val="285015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5</a:t>
            </a:fld>
            <a:endParaRPr lang="es-ES_tradnl"/>
          </a:p>
        </p:txBody>
      </p:sp>
    </p:spTree>
    <p:extLst>
      <p:ext uri="{BB962C8B-B14F-4D97-AF65-F5344CB8AC3E}">
        <p14:creationId xmlns:p14="http://schemas.microsoft.com/office/powerpoint/2010/main" val="3700655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6116-B1EE-4D8E-8D85-848A5F2AC5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FE5B3CA-0622-C5A1-7EFF-BAD609A671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053142F-AE5D-7D23-7106-1324910AEBA6}"/>
              </a:ext>
            </a:extLst>
          </p:cNvPr>
          <p:cNvSpPr>
            <a:spLocks noGrp="1"/>
          </p:cNvSpPr>
          <p:nvPr>
            <p:ph type="body" idx="1"/>
          </p:nvPr>
        </p:nvSpPr>
        <p:spPr/>
        <p:txBody>
          <a:bodyPr/>
          <a:lstStyle/>
          <a:p>
            <a:endParaRPr lang="es-ES_tradnl"/>
          </a:p>
        </p:txBody>
      </p:sp>
      <p:sp>
        <p:nvSpPr>
          <p:cNvPr id="4" name="Marcador de número de diapositiva 3">
            <a:extLst>
              <a:ext uri="{FF2B5EF4-FFF2-40B4-BE49-F238E27FC236}">
                <a16:creationId xmlns:a16="http://schemas.microsoft.com/office/drawing/2014/main" id="{12E3C6C9-75D0-E3DE-1889-A07DC01B0E36}"/>
              </a:ext>
            </a:extLst>
          </p:cNvPr>
          <p:cNvSpPr>
            <a:spLocks noGrp="1"/>
          </p:cNvSpPr>
          <p:nvPr>
            <p:ph type="sldNum" sz="quarter" idx="5"/>
          </p:nvPr>
        </p:nvSpPr>
        <p:spPr/>
        <p:txBody>
          <a:bodyPr/>
          <a:lstStyle/>
          <a:p>
            <a:fld id="{32CFAADE-B354-5E49-9ACF-8CA472448531}" type="slidenum">
              <a:rPr lang="es-ES_tradnl" smtClean="0"/>
              <a:t>6</a:t>
            </a:fld>
            <a:endParaRPr lang="es-ES_tradnl"/>
          </a:p>
        </p:txBody>
      </p:sp>
    </p:spTree>
    <p:extLst>
      <p:ext uri="{BB962C8B-B14F-4D97-AF65-F5344CB8AC3E}">
        <p14:creationId xmlns:p14="http://schemas.microsoft.com/office/powerpoint/2010/main" val="3418929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7</a:t>
            </a:fld>
            <a:endParaRPr lang="es-ES_tradnl"/>
          </a:p>
        </p:txBody>
      </p:sp>
    </p:spTree>
    <p:extLst>
      <p:ext uri="{BB962C8B-B14F-4D97-AF65-F5344CB8AC3E}">
        <p14:creationId xmlns:p14="http://schemas.microsoft.com/office/powerpoint/2010/main" val="3710731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fld id="{32CFAADE-B354-5E49-9ACF-8CA472448531}" type="slidenum">
              <a:rPr lang="es-ES_tradnl" smtClean="0"/>
              <a:t>8</a:t>
            </a:fld>
            <a:endParaRPr lang="es-ES_tradnl"/>
          </a:p>
        </p:txBody>
      </p:sp>
    </p:spTree>
    <p:extLst>
      <p:ext uri="{BB962C8B-B14F-4D97-AF65-F5344CB8AC3E}">
        <p14:creationId xmlns:p14="http://schemas.microsoft.com/office/powerpoint/2010/main" val="403432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995A2-95D1-BC8C-D122-B495BDF5FD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BFF2A26-8B55-E0AB-A183-D833CE5C42E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25D4D2-12AC-8F2F-8597-8D908777FF42}"/>
              </a:ext>
            </a:extLst>
          </p:cNvPr>
          <p:cNvSpPr>
            <a:spLocks noGrp="1"/>
          </p:cNvSpPr>
          <p:nvPr>
            <p:ph type="body" idx="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134A7992-D061-C49A-BD98-7D719992C5DE}"/>
              </a:ext>
            </a:extLst>
          </p:cNvPr>
          <p:cNvSpPr>
            <a:spLocks noGrp="1"/>
          </p:cNvSpPr>
          <p:nvPr>
            <p:ph type="sldNum" sz="quarter" idx="5"/>
          </p:nvPr>
        </p:nvSpPr>
        <p:spPr/>
        <p:txBody>
          <a:bodyPr/>
          <a:lstStyle/>
          <a:p>
            <a:fld id="{32CFAADE-B354-5E49-9ACF-8CA472448531}" type="slidenum">
              <a:rPr lang="es-ES_tradnl" smtClean="0"/>
              <a:t>9</a:t>
            </a:fld>
            <a:endParaRPr lang="es-ES_tradnl"/>
          </a:p>
        </p:txBody>
      </p:sp>
    </p:spTree>
    <p:extLst>
      <p:ext uri="{BB962C8B-B14F-4D97-AF65-F5344CB8AC3E}">
        <p14:creationId xmlns:p14="http://schemas.microsoft.com/office/powerpoint/2010/main" val="2622893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a de título">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1999" cy="685800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Diseño personalizado">
    <p:spTree>
      <p:nvGrpSpPr>
        <p:cNvPr id="1" name=""/>
        <p:cNvGrpSpPr/>
        <p:nvPr/>
      </p:nvGrpSpPr>
      <p:grpSpPr>
        <a:xfrm>
          <a:off x="0" y="0"/>
          <a:ext cx="0" cy="0"/>
          <a:chOff x="0" y="0"/>
          <a:chExt cx="0" cy="0"/>
        </a:xfrm>
      </p:grpSpPr>
      <p:pic>
        <p:nvPicPr>
          <p:cNvPr id="3" name="Imagen 2" descr="a3.png">
            <a:extLst>
              <a:ext uri="{FF2B5EF4-FFF2-40B4-BE49-F238E27FC236}">
                <a16:creationId xmlns:a16="http://schemas.microsoft.com/office/drawing/2014/main" id="{CA3B589A-1CD4-5D42-8107-019985AC572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71000" y="0"/>
            <a:ext cx="2921000" cy="977900"/>
          </a:xfrm>
          <a:prstGeom prst="rect">
            <a:avLst/>
          </a:prstGeom>
        </p:spPr>
      </p:pic>
      <p:pic>
        <p:nvPicPr>
          <p:cNvPr id="5" name="Imagen 4">
            <a:extLst>
              <a:ext uri="{FF2B5EF4-FFF2-40B4-BE49-F238E27FC236}">
                <a16:creationId xmlns:a16="http://schemas.microsoft.com/office/drawing/2014/main" id="{4311AACF-ABB0-014E-AE69-A8DA1AF3F26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963" y="6100064"/>
            <a:ext cx="11377914" cy="678989"/>
          </a:xfrm>
          <a:prstGeom prst="rect">
            <a:avLst/>
          </a:prstGeom>
        </p:spPr>
      </p:pic>
    </p:spTree>
    <p:extLst>
      <p:ext uri="{BB962C8B-B14F-4D97-AF65-F5344CB8AC3E}">
        <p14:creationId xmlns:p14="http://schemas.microsoft.com/office/powerpoint/2010/main" val="7898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Diseño personalizado">
    <p:spTree>
      <p:nvGrpSpPr>
        <p:cNvPr id="1" name=""/>
        <p:cNvGrpSpPr/>
        <p:nvPr/>
      </p:nvGrpSpPr>
      <p:grpSpPr>
        <a:xfrm>
          <a:off x="0" y="0"/>
          <a:ext cx="0" cy="0"/>
          <a:chOff x="0" y="0"/>
          <a:chExt cx="0" cy="0"/>
        </a:xfrm>
      </p:grpSpPr>
      <p:pic>
        <p:nvPicPr>
          <p:cNvPr id="4" name="Imagen 3" descr="a1.png">
            <a:extLst>
              <a:ext uri="{FF2B5EF4-FFF2-40B4-BE49-F238E27FC236}">
                <a16:creationId xmlns:a16="http://schemas.microsoft.com/office/drawing/2014/main" id="{B8CDC818-3D7E-1B4A-BDA4-212A630EB7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71000" y="0"/>
            <a:ext cx="2921000" cy="977900"/>
          </a:xfrm>
          <a:prstGeom prst="rect">
            <a:avLst/>
          </a:prstGeom>
        </p:spPr>
      </p:pic>
      <p:pic>
        <p:nvPicPr>
          <p:cNvPr id="5" name="Imagen 4">
            <a:extLst>
              <a:ext uri="{FF2B5EF4-FFF2-40B4-BE49-F238E27FC236}">
                <a16:creationId xmlns:a16="http://schemas.microsoft.com/office/drawing/2014/main" id="{DCA395F3-634C-D14C-8797-93C05E5AC2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963" y="6100064"/>
            <a:ext cx="11377914" cy="678989"/>
          </a:xfrm>
          <a:prstGeom prst="rect">
            <a:avLst/>
          </a:prstGeom>
        </p:spPr>
      </p:pic>
    </p:spTree>
    <p:extLst>
      <p:ext uri="{BB962C8B-B14F-4D97-AF65-F5344CB8AC3E}">
        <p14:creationId xmlns:p14="http://schemas.microsoft.com/office/powerpoint/2010/main" val="216708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3428999"/>
            <a:ext cx="6096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6096000" y="3428999"/>
            <a:ext cx="6096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4" name="Picture Placeholder 7"/>
          <p:cNvSpPr>
            <a:spLocks noGrp="1"/>
          </p:cNvSpPr>
          <p:nvPr>
            <p:ph type="pic" sz="quarter" idx="11"/>
          </p:nvPr>
        </p:nvSpPr>
        <p:spPr>
          <a:xfrm>
            <a:off x="6096000" y="760956"/>
            <a:ext cx="6096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4" name="Picture Placeholder 7"/>
          <p:cNvSpPr>
            <a:spLocks noGrp="1"/>
          </p:cNvSpPr>
          <p:nvPr>
            <p:ph type="pic" sz="quarter" idx="11"/>
          </p:nvPr>
        </p:nvSpPr>
        <p:spPr>
          <a:xfrm>
            <a:off x="0" y="760956"/>
            <a:ext cx="12192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874643"/>
            <a:ext cx="6096000" cy="598335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7_Title Slide">
    <p:spTree>
      <p:nvGrpSpPr>
        <p:cNvPr id="1" name=""/>
        <p:cNvGrpSpPr/>
        <p:nvPr/>
      </p:nvGrpSpPr>
      <p:grpSpPr>
        <a:xfrm>
          <a:off x="0" y="0"/>
          <a:ext cx="0" cy="0"/>
          <a:chOff x="0" y="0"/>
          <a:chExt cx="0" cy="0"/>
        </a:xfrm>
      </p:grpSpPr>
      <p:sp>
        <p:nvSpPr>
          <p:cNvPr id="5" name="Picture Placeholder 7"/>
          <p:cNvSpPr>
            <a:spLocks noGrp="1"/>
          </p:cNvSpPr>
          <p:nvPr>
            <p:ph type="pic" sz="quarter" idx="10"/>
          </p:nvPr>
        </p:nvSpPr>
        <p:spPr>
          <a:xfrm>
            <a:off x="8852452" y="3428999"/>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6" name="Picture Placeholder 7"/>
          <p:cNvSpPr>
            <a:spLocks noGrp="1"/>
          </p:cNvSpPr>
          <p:nvPr>
            <p:ph type="pic" sz="quarter" idx="11"/>
          </p:nvPr>
        </p:nvSpPr>
        <p:spPr>
          <a:xfrm>
            <a:off x="8852452" y="760956"/>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1" name="Picture Placeholder 7"/>
          <p:cNvSpPr>
            <a:spLocks noGrp="1"/>
          </p:cNvSpPr>
          <p:nvPr>
            <p:ph type="pic" sz="quarter" idx="12"/>
          </p:nvPr>
        </p:nvSpPr>
        <p:spPr>
          <a:xfrm>
            <a:off x="6082748" y="3428999"/>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2" name="Picture Placeholder 7"/>
          <p:cNvSpPr>
            <a:spLocks noGrp="1"/>
          </p:cNvSpPr>
          <p:nvPr>
            <p:ph type="pic" sz="quarter" idx="13"/>
          </p:nvPr>
        </p:nvSpPr>
        <p:spPr>
          <a:xfrm>
            <a:off x="6082748" y="760956"/>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3" name="Picture Placeholder 7"/>
          <p:cNvSpPr>
            <a:spLocks noGrp="1"/>
          </p:cNvSpPr>
          <p:nvPr>
            <p:ph type="pic" sz="quarter" idx="14"/>
          </p:nvPr>
        </p:nvSpPr>
        <p:spPr>
          <a:xfrm>
            <a:off x="3313044" y="3428999"/>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4" name="Picture Placeholder 7"/>
          <p:cNvSpPr>
            <a:spLocks noGrp="1"/>
          </p:cNvSpPr>
          <p:nvPr>
            <p:ph type="pic" sz="quarter" idx="15"/>
          </p:nvPr>
        </p:nvSpPr>
        <p:spPr>
          <a:xfrm>
            <a:off x="3313044" y="760956"/>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5" name="Picture Placeholder 7"/>
          <p:cNvSpPr>
            <a:spLocks noGrp="1"/>
          </p:cNvSpPr>
          <p:nvPr>
            <p:ph type="pic" sz="quarter" idx="16"/>
          </p:nvPr>
        </p:nvSpPr>
        <p:spPr>
          <a:xfrm>
            <a:off x="543340" y="3428999"/>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6" name="Picture Placeholder 7"/>
          <p:cNvSpPr>
            <a:spLocks noGrp="1"/>
          </p:cNvSpPr>
          <p:nvPr>
            <p:ph type="pic" sz="quarter" idx="17"/>
          </p:nvPr>
        </p:nvSpPr>
        <p:spPr>
          <a:xfrm>
            <a:off x="543340" y="760956"/>
            <a:ext cx="2769704" cy="2668043"/>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16" name="Picture Placeholder 7"/>
          <p:cNvSpPr>
            <a:spLocks noGrp="1"/>
          </p:cNvSpPr>
          <p:nvPr>
            <p:ph type="pic" sz="quarter" idx="17" hasCustomPrompt="1"/>
          </p:nvPr>
        </p:nvSpPr>
        <p:spPr>
          <a:xfrm>
            <a:off x="5499652" y="1249018"/>
            <a:ext cx="2107096" cy="2107096"/>
          </a:xfrm>
          <a:prstGeom prst="rect">
            <a:avLst/>
          </a:prstGeom>
          <a:pattFill prst="pct20">
            <a:fgClr>
              <a:srgbClr val="0070C0"/>
            </a:fgClr>
            <a:bgClr>
              <a:schemeClr val="bg1"/>
            </a:bgClr>
          </a:pattFill>
        </p:spPr>
        <p:txBody>
          <a:bodyPr anchor="t">
            <a:normAutofit/>
          </a:bodyPr>
          <a:lstStyle>
            <a:lvl1pPr algn="l">
              <a:defRPr sz="1600" b="0" i="0" baseline="0">
                <a:solidFill>
                  <a:schemeClr val="tx1"/>
                </a:solidFill>
                <a:effectLst/>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err="1"/>
              <a:t>Haz</a:t>
            </a:r>
            <a:r>
              <a:rPr lang="en-US"/>
              <a:t> </a:t>
            </a:r>
            <a:r>
              <a:rPr lang="en-US" err="1"/>
              <a:t>clic</a:t>
            </a:r>
            <a:r>
              <a:rPr lang="en-US"/>
              <a:t> </a:t>
            </a:r>
            <a:r>
              <a:rPr lang="en-US" err="1"/>
              <a:t>en</a:t>
            </a:r>
            <a:r>
              <a:rPr lang="en-US"/>
              <a:t> el </a:t>
            </a:r>
            <a:r>
              <a:rPr lang="en-US" err="1"/>
              <a:t>ícono</a:t>
            </a:r>
            <a:r>
              <a:rPr lang="en-US"/>
              <a:t> o </a:t>
            </a:r>
            <a:r>
              <a:rPr lang="en-US" err="1"/>
              <a:t>arrastra</a:t>
            </a:r>
            <a:r>
              <a:rPr lang="en-US"/>
              <a:t> </a:t>
            </a:r>
            <a:r>
              <a:rPr lang="en-US" err="1"/>
              <a:t>tu</a:t>
            </a:r>
            <a:r>
              <a:rPr lang="en-US"/>
              <a:t> </a:t>
            </a:r>
            <a:r>
              <a:rPr lang="en-US" err="1"/>
              <a:t>foto</a:t>
            </a:r>
            <a:r>
              <a:rPr lang="en-US"/>
              <a:t> </a:t>
            </a:r>
            <a:r>
              <a:rPr lang="en-US" err="1"/>
              <a:t>aquí</a:t>
            </a:r>
            <a:endParaRPr lang="en-US"/>
          </a:p>
        </p:txBody>
      </p:sp>
      <p:sp>
        <p:nvSpPr>
          <p:cNvPr id="22" name="Picture Placeholder 7"/>
          <p:cNvSpPr>
            <a:spLocks noGrp="1"/>
          </p:cNvSpPr>
          <p:nvPr>
            <p:ph type="pic" sz="quarter" idx="18"/>
          </p:nvPr>
        </p:nvSpPr>
        <p:spPr>
          <a:xfrm>
            <a:off x="5499652" y="3501887"/>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23" name="Picture Placeholder 7"/>
          <p:cNvSpPr>
            <a:spLocks noGrp="1"/>
          </p:cNvSpPr>
          <p:nvPr>
            <p:ph type="pic" sz="quarter" idx="19"/>
          </p:nvPr>
        </p:nvSpPr>
        <p:spPr>
          <a:xfrm>
            <a:off x="7792278" y="1249018"/>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24" name="Picture Placeholder 7"/>
          <p:cNvSpPr>
            <a:spLocks noGrp="1"/>
          </p:cNvSpPr>
          <p:nvPr>
            <p:ph type="pic" sz="quarter" idx="20"/>
          </p:nvPr>
        </p:nvSpPr>
        <p:spPr>
          <a:xfrm>
            <a:off x="7792278" y="3501887"/>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25" name="Picture Placeholder 7"/>
          <p:cNvSpPr>
            <a:spLocks noGrp="1"/>
          </p:cNvSpPr>
          <p:nvPr>
            <p:ph type="pic" sz="quarter" idx="21"/>
          </p:nvPr>
        </p:nvSpPr>
        <p:spPr>
          <a:xfrm>
            <a:off x="10084904" y="1249018"/>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26" name="Picture Placeholder 7"/>
          <p:cNvSpPr>
            <a:spLocks noGrp="1"/>
          </p:cNvSpPr>
          <p:nvPr>
            <p:ph type="pic" sz="quarter" idx="22"/>
          </p:nvPr>
        </p:nvSpPr>
        <p:spPr>
          <a:xfrm>
            <a:off x="10084904" y="3501887"/>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0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6096000" y="0"/>
            <a:ext cx="6096000" cy="598335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874643"/>
            <a:ext cx="6096000" cy="598335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8434CAC-539A-0A41-881F-5C4BA35178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3462" y="87065"/>
            <a:ext cx="4168140" cy="58286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854764" y="834886"/>
            <a:ext cx="2769706" cy="2769706"/>
          </a:xfrm>
          <a:prstGeom prst="ellipse">
            <a:avLst/>
          </a:prstGeom>
          <a:pattFill prst="pct20">
            <a:fgClr>
              <a:srgbClr val="0070C0"/>
            </a:fgClr>
            <a:bgClr>
              <a:schemeClr val="bg1"/>
            </a:bgClr>
          </a:pattFill>
        </p:spPr>
        <p:txBody>
          <a:bodyPr>
            <a:normAutofit/>
          </a:bodyPr>
          <a:lstStyle>
            <a:lvl1pPr algn="l">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7" name="Picture Placeholder 7"/>
          <p:cNvSpPr>
            <a:spLocks noGrp="1"/>
          </p:cNvSpPr>
          <p:nvPr>
            <p:ph type="pic" sz="quarter" idx="11"/>
          </p:nvPr>
        </p:nvSpPr>
        <p:spPr>
          <a:xfrm>
            <a:off x="4711147" y="834886"/>
            <a:ext cx="2769706" cy="2769706"/>
          </a:xfrm>
          <a:prstGeom prst="ellipse">
            <a:avLst/>
          </a:prstGeom>
          <a:pattFill prst="pct20">
            <a:fgClr>
              <a:srgbClr val="0070C0"/>
            </a:fgClr>
            <a:bgClr>
              <a:schemeClr val="bg1"/>
            </a:bgClr>
          </a:pattFill>
        </p:spPr>
        <p:txBody>
          <a:bodyPr>
            <a:normAutofit/>
          </a:bodyPr>
          <a:lstStyle>
            <a:lvl1pPr algn="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8" name="Picture Placeholder 7"/>
          <p:cNvSpPr>
            <a:spLocks noGrp="1"/>
          </p:cNvSpPr>
          <p:nvPr>
            <p:ph type="pic" sz="quarter" idx="12"/>
          </p:nvPr>
        </p:nvSpPr>
        <p:spPr>
          <a:xfrm>
            <a:off x="8567530" y="834886"/>
            <a:ext cx="2769706" cy="2769706"/>
          </a:xfrm>
          <a:prstGeom prst="ellipse">
            <a:avLst/>
          </a:prstGeom>
          <a:pattFill prst="pct20">
            <a:fgClr>
              <a:srgbClr val="0070C0"/>
            </a:fgClr>
            <a:bgClr>
              <a:schemeClr val="bg1"/>
            </a:bgClr>
          </a:pattFill>
        </p:spPr>
        <p:txBody>
          <a:bodyPr>
            <a:normAutofit/>
          </a:bodyPr>
          <a:lstStyle>
            <a:lvl1pPr algn="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16" name="Picture Placeholder 7"/>
          <p:cNvSpPr>
            <a:spLocks noGrp="1"/>
          </p:cNvSpPr>
          <p:nvPr>
            <p:ph type="pic" sz="quarter" idx="17"/>
          </p:nvPr>
        </p:nvSpPr>
        <p:spPr>
          <a:xfrm>
            <a:off x="1669774" y="0"/>
            <a:ext cx="2782956" cy="342900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1" name="Picture Placeholder 7"/>
          <p:cNvSpPr>
            <a:spLocks noGrp="1"/>
          </p:cNvSpPr>
          <p:nvPr>
            <p:ph type="pic" sz="quarter" idx="18"/>
          </p:nvPr>
        </p:nvSpPr>
        <p:spPr>
          <a:xfrm>
            <a:off x="5115340" y="3429000"/>
            <a:ext cx="2782956" cy="342900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2" name="Picture Placeholder 7"/>
          <p:cNvSpPr>
            <a:spLocks noGrp="1"/>
          </p:cNvSpPr>
          <p:nvPr>
            <p:ph type="pic" sz="quarter" idx="19"/>
          </p:nvPr>
        </p:nvSpPr>
        <p:spPr>
          <a:xfrm>
            <a:off x="8560906" y="1384852"/>
            <a:ext cx="2782956" cy="4088296"/>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11" name="Picture Placeholder 7"/>
          <p:cNvSpPr>
            <a:spLocks noGrp="1"/>
          </p:cNvSpPr>
          <p:nvPr>
            <p:ph type="pic" sz="quarter" idx="18"/>
          </p:nvPr>
        </p:nvSpPr>
        <p:spPr>
          <a:xfrm>
            <a:off x="477076" y="980661"/>
            <a:ext cx="2928731" cy="2425148"/>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9" name="Picture Placeholder 7"/>
          <p:cNvSpPr>
            <a:spLocks noGrp="1"/>
          </p:cNvSpPr>
          <p:nvPr>
            <p:ph type="pic" sz="quarter" idx="19"/>
          </p:nvPr>
        </p:nvSpPr>
        <p:spPr>
          <a:xfrm>
            <a:off x="3405806" y="980661"/>
            <a:ext cx="2928731" cy="2425148"/>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0" name="Picture Placeholder 7"/>
          <p:cNvSpPr>
            <a:spLocks noGrp="1"/>
          </p:cNvSpPr>
          <p:nvPr>
            <p:ph type="pic" sz="quarter" idx="20"/>
          </p:nvPr>
        </p:nvSpPr>
        <p:spPr>
          <a:xfrm>
            <a:off x="6334538" y="980661"/>
            <a:ext cx="2928731" cy="2425148"/>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
        <p:nvSpPr>
          <p:cNvPr id="13" name="Picture Placeholder 7"/>
          <p:cNvSpPr>
            <a:spLocks noGrp="1"/>
          </p:cNvSpPr>
          <p:nvPr>
            <p:ph type="pic" sz="quarter" idx="21"/>
          </p:nvPr>
        </p:nvSpPr>
        <p:spPr>
          <a:xfrm>
            <a:off x="9263270" y="980661"/>
            <a:ext cx="2928731" cy="2425148"/>
          </a:xfrm>
          <a:prstGeom prst="rect">
            <a:avLst/>
          </a:prstGeom>
          <a:pattFill prst="pct20">
            <a:fgClr>
              <a:srgbClr val="0070C0"/>
            </a:fgClr>
            <a:bgClr>
              <a:schemeClr val="bg1"/>
            </a:bgClr>
          </a:pattFill>
        </p:spPr>
        <p:txBody>
          <a:bodyPr/>
          <a:lstStyle/>
          <a:p>
            <a:r>
              <a:rPr lang="es-ES_tradnl"/>
              <a:t>Arrastre la imagen al marcador de posición o haga clic en el icono para agregarla</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11" name="Picture Placeholder 7"/>
          <p:cNvSpPr>
            <a:spLocks noGrp="1"/>
          </p:cNvSpPr>
          <p:nvPr>
            <p:ph type="pic" sz="quarter" idx="18"/>
          </p:nvPr>
        </p:nvSpPr>
        <p:spPr>
          <a:xfrm>
            <a:off x="556589"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9" name="Picture Placeholder 7"/>
          <p:cNvSpPr>
            <a:spLocks noGrp="1"/>
          </p:cNvSpPr>
          <p:nvPr>
            <p:ph type="pic" sz="quarter" idx="19"/>
          </p:nvPr>
        </p:nvSpPr>
        <p:spPr>
          <a:xfrm>
            <a:off x="3379303"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6" name="Picture Placeholder 7"/>
          <p:cNvSpPr>
            <a:spLocks noGrp="1"/>
          </p:cNvSpPr>
          <p:nvPr>
            <p:ph type="pic" sz="quarter" idx="22"/>
          </p:nvPr>
        </p:nvSpPr>
        <p:spPr>
          <a:xfrm>
            <a:off x="556589"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6" name="Picture Placeholder 7"/>
          <p:cNvSpPr>
            <a:spLocks noGrp="1"/>
          </p:cNvSpPr>
          <p:nvPr>
            <p:ph type="pic" sz="quarter" idx="23"/>
          </p:nvPr>
        </p:nvSpPr>
        <p:spPr>
          <a:xfrm>
            <a:off x="9024731"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7" name="Picture Placeholder 7"/>
          <p:cNvSpPr>
            <a:spLocks noGrp="1"/>
          </p:cNvSpPr>
          <p:nvPr>
            <p:ph type="pic" sz="quarter" idx="24"/>
          </p:nvPr>
        </p:nvSpPr>
        <p:spPr>
          <a:xfrm>
            <a:off x="9024731"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8" name="Picture Placeholder 7"/>
          <p:cNvSpPr>
            <a:spLocks noGrp="1"/>
          </p:cNvSpPr>
          <p:nvPr>
            <p:ph type="pic" sz="quarter" idx="25"/>
          </p:nvPr>
        </p:nvSpPr>
        <p:spPr>
          <a:xfrm>
            <a:off x="6202017"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5_Title Slide">
    <p:spTree>
      <p:nvGrpSpPr>
        <p:cNvPr id="1" name=""/>
        <p:cNvGrpSpPr/>
        <p:nvPr/>
      </p:nvGrpSpPr>
      <p:grpSpPr>
        <a:xfrm>
          <a:off x="0" y="0"/>
          <a:ext cx="0" cy="0"/>
          <a:chOff x="0" y="0"/>
          <a:chExt cx="0" cy="0"/>
        </a:xfrm>
      </p:grpSpPr>
      <p:sp>
        <p:nvSpPr>
          <p:cNvPr id="11" name="Picture Placeholder 7"/>
          <p:cNvSpPr>
            <a:spLocks noGrp="1"/>
          </p:cNvSpPr>
          <p:nvPr>
            <p:ph type="pic" sz="quarter" idx="18"/>
          </p:nvPr>
        </p:nvSpPr>
        <p:spPr>
          <a:xfrm>
            <a:off x="556589" y="980661"/>
            <a:ext cx="5459897"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9" name="Picture Placeholder 7"/>
          <p:cNvSpPr>
            <a:spLocks noGrp="1"/>
          </p:cNvSpPr>
          <p:nvPr>
            <p:ph type="pic" sz="quarter" idx="19"/>
          </p:nvPr>
        </p:nvSpPr>
        <p:spPr>
          <a:xfrm>
            <a:off x="3379303"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6" name="Picture Placeholder 7"/>
          <p:cNvSpPr>
            <a:spLocks noGrp="1"/>
          </p:cNvSpPr>
          <p:nvPr>
            <p:ph type="pic" sz="quarter" idx="22"/>
          </p:nvPr>
        </p:nvSpPr>
        <p:spPr>
          <a:xfrm>
            <a:off x="556589"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6" name="Picture Placeholder 7"/>
          <p:cNvSpPr>
            <a:spLocks noGrp="1"/>
          </p:cNvSpPr>
          <p:nvPr>
            <p:ph type="pic" sz="quarter" idx="23"/>
          </p:nvPr>
        </p:nvSpPr>
        <p:spPr>
          <a:xfrm>
            <a:off x="9024731" y="980661"/>
            <a:ext cx="2637183" cy="499607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8" name="Picture Placeholder 7"/>
          <p:cNvSpPr>
            <a:spLocks noGrp="1"/>
          </p:cNvSpPr>
          <p:nvPr>
            <p:ph type="pic" sz="quarter" idx="25"/>
          </p:nvPr>
        </p:nvSpPr>
        <p:spPr>
          <a:xfrm>
            <a:off x="6202017"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6_Title Slide">
    <p:spTree>
      <p:nvGrpSpPr>
        <p:cNvPr id="1" name=""/>
        <p:cNvGrpSpPr/>
        <p:nvPr/>
      </p:nvGrpSpPr>
      <p:grpSpPr>
        <a:xfrm>
          <a:off x="0" y="0"/>
          <a:ext cx="0" cy="0"/>
          <a:chOff x="0" y="0"/>
          <a:chExt cx="0" cy="0"/>
        </a:xfrm>
      </p:grpSpPr>
      <p:sp>
        <p:nvSpPr>
          <p:cNvPr id="9" name="Picture Placeholder 7"/>
          <p:cNvSpPr>
            <a:spLocks noGrp="1"/>
          </p:cNvSpPr>
          <p:nvPr>
            <p:ph type="pic" sz="quarter" idx="19"/>
          </p:nvPr>
        </p:nvSpPr>
        <p:spPr>
          <a:xfrm>
            <a:off x="9024731" y="4598503"/>
            <a:ext cx="2637183" cy="137822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6" name="Picture Placeholder 7"/>
          <p:cNvSpPr>
            <a:spLocks noGrp="1"/>
          </p:cNvSpPr>
          <p:nvPr>
            <p:ph type="pic" sz="quarter" idx="22"/>
          </p:nvPr>
        </p:nvSpPr>
        <p:spPr>
          <a:xfrm>
            <a:off x="556589"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6" name="Picture Placeholder 7"/>
          <p:cNvSpPr>
            <a:spLocks noGrp="1"/>
          </p:cNvSpPr>
          <p:nvPr>
            <p:ph type="pic" sz="quarter" idx="23"/>
          </p:nvPr>
        </p:nvSpPr>
        <p:spPr>
          <a:xfrm>
            <a:off x="9024731" y="980661"/>
            <a:ext cx="2637183" cy="3485322"/>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8" name="Picture Placeholder 7"/>
          <p:cNvSpPr>
            <a:spLocks noGrp="1"/>
          </p:cNvSpPr>
          <p:nvPr>
            <p:ph type="pic" sz="quarter" idx="25"/>
          </p:nvPr>
        </p:nvSpPr>
        <p:spPr>
          <a:xfrm>
            <a:off x="6202017"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7" name="Picture Placeholder 7"/>
          <p:cNvSpPr>
            <a:spLocks noGrp="1"/>
          </p:cNvSpPr>
          <p:nvPr>
            <p:ph type="pic" sz="quarter" idx="26"/>
          </p:nvPr>
        </p:nvSpPr>
        <p:spPr>
          <a:xfrm>
            <a:off x="6202017" y="3551582"/>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8" name="Picture Placeholder 7"/>
          <p:cNvSpPr>
            <a:spLocks noGrp="1"/>
          </p:cNvSpPr>
          <p:nvPr>
            <p:ph type="pic" sz="quarter" idx="27"/>
          </p:nvPr>
        </p:nvSpPr>
        <p:spPr>
          <a:xfrm>
            <a:off x="3379303" y="980661"/>
            <a:ext cx="2637183" cy="499607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
        <p:nvSpPr>
          <p:cNvPr id="13" name="Picture Placeholder 7"/>
          <p:cNvSpPr>
            <a:spLocks noGrp="1"/>
          </p:cNvSpPr>
          <p:nvPr>
            <p:ph type="pic" sz="quarter" idx="28"/>
          </p:nvPr>
        </p:nvSpPr>
        <p:spPr>
          <a:xfrm>
            <a:off x="556589"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s-ES_tradnl"/>
              <a:t>Arrastre la imagen al marcador de posición o haga clic en el icono para agregarla</a:t>
            </a:r>
            <a:endParaRPr lang="en-US"/>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1999" cy="685800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9480642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7_Title Slide">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BC41FAE-8B56-624B-BD6C-F0FB87BCA4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49590" y="148590"/>
            <a:ext cx="3736340" cy="742949"/>
          </a:xfrm>
          <a:prstGeom prst="rect">
            <a:avLst/>
          </a:prstGeom>
        </p:spPr>
      </p:pic>
    </p:spTree>
    <p:extLst>
      <p:ext uri="{BB962C8B-B14F-4D97-AF65-F5344CB8AC3E}">
        <p14:creationId xmlns:p14="http://schemas.microsoft.com/office/powerpoint/2010/main" val="42961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7418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3428999"/>
            <a:ext cx="6096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046359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6096000" y="3428999"/>
            <a:ext cx="6096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4" name="Picture Placeholder 7"/>
          <p:cNvSpPr>
            <a:spLocks noGrp="1"/>
          </p:cNvSpPr>
          <p:nvPr>
            <p:ph type="pic" sz="quarter" idx="11"/>
          </p:nvPr>
        </p:nvSpPr>
        <p:spPr>
          <a:xfrm>
            <a:off x="6096000" y="760956"/>
            <a:ext cx="6096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431007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1_Title Slide">
    <p:spTree>
      <p:nvGrpSpPr>
        <p:cNvPr id="1" name=""/>
        <p:cNvGrpSpPr/>
        <p:nvPr/>
      </p:nvGrpSpPr>
      <p:grpSpPr>
        <a:xfrm>
          <a:off x="0" y="0"/>
          <a:ext cx="0" cy="0"/>
          <a:chOff x="0" y="0"/>
          <a:chExt cx="0" cy="0"/>
        </a:xfrm>
      </p:grpSpPr>
      <p:sp>
        <p:nvSpPr>
          <p:cNvPr id="2" name="Rectángulo 1"/>
          <p:cNvSpPr/>
          <p:nvPr userDrawn="1"/>
        </p:nvSpPr>
        <p:spPr>
          <a:xfrm>
            <a:off x="9925878" y="304800"/>
            <a:ext cx="1789044"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4" name="Picture Placeholder 7"/>
          <p:cNvSpPr>
            <a:spLocks noGrp="1"/>
          </p:cNvSpPr>
          <p:nvPr>
            <p:ph type="pic" sz="quarter" idx="11"/>
          </p:nvPr>
        </p:nvSpPr>
        <p:spPr>
          <a:xfrm>
            <a:off x="0" y="760956"/>
            <a:ext cx="12192000" cy="2668043"/>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866719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874643"/>
            <a:ext cx="6096000" cy="598335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5868240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3_Title Slide">
    <p:spTree>
      <p:nvGrpSpPr>
        <p:cNvPr id="1" name=""/>
        <p:cNvGrpSpPr/>
        <p:nvPr/>
      </p:nvGrpSpPr>
      <p:grpSpPr>
        <a:xfrm>
          <a:off x="0" y="0"/>
          <a:ext cx="0" cy="0"/>
          <a:chOff x="0" y="0"/>
          <a:chExt cx="0" cy="0"/>
        </a:xfrm>
      </p:grpSpPr>
      <p:sp>
        <p:nvSpPr>
          <p:cNvPr id="5" name="Picture Placeholder 7"/>
          <p:cNvSpPr>
            <a:spLocks noGrp="1"/>
          </p:cNvSpPr>
          <p:nvPr>
            <p:ph type="pic" sz="quarter" idx="10"/>
          </p:nvPr>
        </p:nvSpPr>
        <p:spPr>
          <a:xfrm>
            <a:off x="8852452" y="3428999"/>
            <a:ext cx="2769704" cy="2668043"/>
          </a:xfrm>
          <a:prstGeom prst="rect">
            <a:avLst/>
          </a:prstGeom>
          <a:pattFill prst="pct20">
            <a:fgClr>
              <a:srgbClr val="0070C0"/>
            </a:fgClr>
            <a:bgClr>
              <a:schemeClr val="bg1"/>
            </a:bgClr>
          </a:pattFill>
        </p:spPr>
        <p:txBody>
          <a:bodyPr/>
          <a:lstStyle/>
          <a:p>
            <a:endParaRPr lang="en-US"/>
          </a:p>
        </p:txBody>
      </p:sp>
      <p:sp>
        <p:nvSpPr>
          <p:cNvPr id="6" name="Picture Placeholder 7"/>
          <p:cNvSpPr>
            <a:spLocks noGrp="1"/>
          </p:cNvSpPr>
          <p:nvPr>
            <p:ph type="pic" sz="quarter" idx="11"/>
          </p:nvPr>
        </p:nvSpPr>
        <p:spPr>
          <a:xfrm>
            <a:off x="8852452" y="760956"/>
            <a:ext cx="2769704" cy="2668043"/>
          </a:xfrm>
          <a:prstGeom prst="rect">
            <a:avLst/>
          </a:prstGeom>
          <a:pattFill prst="pct20">
            <a:fgClr>
              <a:srgbClr val="0070C0"/>
            </a:fgClr>
            <a:bgClr>
              <a:schemeClr val="bg1"/>
            </a:bgClr>
          </a:pattFill>
        </p:spPr>
        <p:txBody>
          <a:bodyPr/>
          <a:lstStyle/>
          <a:p>
            <a:endParaRPr lang="en-US"/>
          </a:p>
        </p:txBody>
      </p:sp>
      <p:sp>
        <p:nvSpPr>
          <p:cNvPr id="11" name="Picture Placeholder 7"/>
          <p:cNvSpPr>
            <a:spLocks noGrp="1"/>
          </p:cNvSpPr>
          <p:nvPr>
            <p:ph type="pic" sz="quarter" idx="12"/>
          </p:nvPr>
        </p:nvSpPr>
        <p:spPr>
          <a:xfrm>
            <a:off x="6082748" y="3428999"/>
            <a:ext cx="2769704" cy="2668043"/>
          </a:xfrm>
          <a:prstGeom prst="rect">
            <a:avLst/>
          </a:prstGeom>
          <a:pattFill prst="pct20">
            <a:fgClr>
              <a:srgbClr val="0070C0"/>
            </a:fgClr>
            <a:bgClr>
              <a:schemeClr val="bg1"/>
            </a:bgClr>
          </a:pattFill>
        </p:spPr>
        <p:txBody>
          <a:bodyPr/>
          <a:lstStyle/>
          <a:p>
            <a:endParaRPr lang="en-US"/>
          </a:p>
        </p:txBody>
      </p:sp>
      <p:sp>
        <p:nvSpPr>
          <p:cNvPr id="12" name="Picture Placeholder 7"/>
          <p:cNvSpPr>
            <a:spLocks noGrp="1"/>
          </p:cNvSpPr>
          <p:nvPr>
            <p:ph type="pic" sz="quarter" idx="13"/>
          </p:nvPr>
        </p:nvSpPr>
        <p:spPr>
          <a:xfrm>
            <a:off x="6082748" y="760956"/>
            <a:ext cx="2769704" cy="2668043"/>
          </a:xfrm>
          <a:prstGeom prst="rect">
            <a:avLst/>
          </a:prstGeom>
          <a:pattFill prst="pct20">
            <a:fgClr>
              <a:srgbClr val="0070C0"/>
            </a:fgClr>
            <a:bgClr>
              <a:schemeClr val="bg1"/>
            </a:bgClr>
          </a:pattFill>
        </p:spPr>
        <p:txBody>
          <a:bodyPr/>
          <a:lstStyle/>
          <a:p>
            <a:endParaRPr lang="en-US"/>
          </a:p>
        </p:txBody>
      </p:sp>
      <p:sp>
        <p:nvSpPr>
          <p:cNvPr id="13" name="Picture Placeholder 7"/>
          <p:cNvSpPr>
            <a:spLocks noGrp="1"/>
          </p:cNvSpPr>
          <p:nvPr>
            <p:ph type="pic" sz="quarter" idx="14"/>
          </p:nvPr>
        </p:nvSpPr>
        <p:spPr>
          <a:xfrm>
            <a:off x="3313044" y="3428999"/>
            <a:ext cx="2769704" cy="2668043"/>
          </a:xfrm>
          <a:prstGeom prst="rect">
            <a:avLst/>
          </a:prstGeom>
          <a:pattFill prst="pct20">
            <a:fgClr>
              <a:srgbClr val="0070C0"/>
            </a:fgClr>
            <a:bgClr>
              <a:schemeClr val="bg1"/>
            </a:bgClr>
          </a:pattFill>
        </p:spPr>
        <p:txBody>
          <a:bodyPr/>
          <a:lstStyle/>
          <a:p>
            <a:endParaRPr lang="en-US"/>
          </a:p>
        </p:txBody>
      </p:sp>
      <p:sp>
        <p:nvSpPr>
          <p:cNvPr id="14" name="Picture Placeholder 7"/>
          <p:cNvSpPr>
            <a:spLocks noGrp="1"/>
          </p:cNvSpPr>
          <p:nvPr>
            <p:ph type="pic" sz="quarter" idx="15"/>
          </p:nvPr>
        </p:nvSpPr>
        <p:spPr>
          <a:xfrm>
            <a:off x="3313044" y="760956"/>
            <a:ext cx="2769704" cy="2668043"/>
          </a:xfrm>
          <a:prstGeom prst="rect">
            <a:avLst/>
          </a:prstGeom>
          <a:pattFill prst="pct20">
            <a:fgClr>
              <a:srgbClr val="0070C0"/>
            </a:fgClr>
            <a:bgClr>
              <a:schemeClr val="bg1"/>
            </a:bgClr>
          </a:pattFill>
        </p:spPr>
        <p:txBody>
          <a:bodyPr/>
          <a:lstStyle/>
          <a:p>
            <a:endParaRPr lang="en-US"/>
          </a:p>
        </p:txBody>
      </p:sp>
      <p:sp>
        <p:nvSpPr>
          <p:cNvPr id="15" name="Picture Placeholder 7"/>
          <p:cNvSpPr>
            <a:spLocks noGrp="1"/>
          </p:cNvSpPr>
          <p:nvPr>
            <p:ph type="pic" sz="quarter" idx="16"/>
          </p:nvPr>
        </p:nvSpPr>
        <p:spPr>
          <a:xfrm>
            <a:off x="543340" y="3428999"/>
            <a:ext cx="2769704" cy="2668043"/>
          </a:xfrm>
          <a:prstGeom prst="rect">
            <a:avLst/>
          </a:prstGeom>
          <a:pattFill prst="pct20">
            <a:fgClr>
              <a:srgbClr val="0070C0"/>
            </a:fgClr>
            <a:bgClr>
              <a:schemeClr val="bg1"/>
            </a:bgClr>
          </a:pattFill>
        </p:spPr>
        <p:txBody>
          <a:bodyPr/>
          <a:lstStyle/>
          <a:p>
            <a:endParaRPr lang="en-US"/>
          </a:p>
        </p:txBody>
      </p:sp>
      <p:sp>
        <p:nvSpPr>
          <p:cNvPr id="16" name="Picture Placeholder 7"/>
          <p:cNvSpPr>
            <a:spLocks noGrp="1"/>
          </p:cNvSpPr>
          <p:nvPr>
            <p:ph type="pic" sz="quarter" idx="17"/>
          </p:nvPr>
        </p:nvSpPr>
        <p:spPr>
          <a:xfrm>
            <a:off x="543340" y="760956"/>
            <a:ext cx="2769704" cy="2668043"/>
          </a:xfrm>
          <a:prstGeom prst="rect">
            <a:avLst/>
          </a:prstGeom>
          <a:pattFill prst="pct20">
            <a:fgClr>
              <a:srgbClr val="0070C0"/>
            </a:fgClr>
            <a:bgClr>
              <a:schemeClr val="bg1"/>
            </a:bgClr>
          </a:pattFill>
        </p:spPr>
        <p:txBody>
          <a:bodyPr/>
          <a:lstStyle/>
          <a:p>
            <a:endParaRPr lang="en-US"/>
          </a:p>
        </p:txBody>
      </p:sp>
    </p:spTree>
    <p:extLst>
      <p:ext uri="{BB962C8B-B14F-4D97-AF65-F5344CB8AC3E}">
        <p14:creationId xmlns:p14="http://schemas.microsoft.com/office/powerpoint/2010/main" val="24837879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16" name="Picture Placeholder 7"/>
          <p:cNvSpPr>
            <a:spLocks noGrp="1"/>
          </p:cNvSpPr>
          <p:nvPr>
            <p:ph type="pic" sz="quarter" idx="17" hasCustomPrompt="1"/>
          </p:nvPr>
        </p:nvSpPr>
        <p:spPr>
          <a:xfrm>
            <a:off x="5499652" y="1249018"/>
            <a:ext cx="2107096" cy="2107096"/>
          </a:xfrm>
          <a:prstGeom prst="rect">
            <a:avLst/>
          </a:prstGeom>
          <a:pattFill prst="pct20">
            <a:fgClr>
              <a:srgbClr val="0070C0"/>
            </a:fgClr>
            <a:bgClr>
              <a:schemeClr val="bg1"/>
            </a:bgClr>
          </a:pattFill>
        </p:spPr>
        <p:txBody>
          <a:bodyPr anchor="t">
            <a:normAutofit/>
          </a:bodyPr>
          <a:lstStyle>
            <a:lvl1pPr algn="l">
              <a:defRPr sz="1600" b="0" i="0" baseline="0">
                <a:solidFill>
                  <a:schemeClr val="tx1"/>
                </a:solidFill>
                <a:effectLst/>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err="1"/>
              <a:t>Haz</a:t>
            </a:r>
            <a:r>
              <a:rPr lang="en-US"/>
              <a:t> </a:t>
            </a:r>
            <a:r>
              <a:rPr lang="en-US" err="1"/>
              <a:t>clic</a:t>
            </a:r>
            <a:r>
              <a:rPr lang="en-US"/>
              <a:t> </a:t>
            </a:r>
            <a:r>
              <a:rPr lang="en-US" err="1"/>
              <a:t>en</a:t>
            </a:r>
            <a:r>
              <a:rPr lang="en-US"/>
              <a:t> el </a:t>
            </a:r>
            <a:r>
              <a:rPr lang="en-US" err="1"/>
              <a:t>ícono</a:t>
            </a:r>
            <a:r>
              <a:rPr lang="en-US"/>
              <a:t> o </a:t>
            </a:r>
            <a:r>
              <a:rPr lang="en-US" err="1"/>
              <a:t>arrastra</a:t>
            </a:r>
            <a:r>
              <a:rPr lang="en-US"/>
              <a:t> </a:t>
            </a:r>
            <a:r>
              <a:rPr lang="en-US" err="1"/>
              <a:t>tu</a:t>
            </a:r>
            <a:r>
              <a:rPr lang="en-US"/>
              <a:t> </a:t>
            </a:r>
            <a:r>
              <a:rPr lang="en-US" err="1"/>
              <a:t>foto</a:t>
            </a:r>
            <a:r>
              <a:rPr lang="en-US"/>
              <a:t> </a:t>
            </a:r>
            <a:r>
              <a:rPr lang="en-US" err="1"/>
              <a:t>aquí</a:t>
            </a:r>
            <a:endParaRPr lang="en-US"/>
          </a:p>
        </p:txBody>
      </p:sp>
      <p:sp>
        <p:nvSpPr>
          <p:cNvPr id="22" name="Picture Placeholder 7"/>
          <p:cNvSpPr>
            <a:spLocks noGrp="1"/>
          </p:cNvSpPr>
          <p:nvPr>
            <p:ph type="pic" sz="quarter" idx="18"/>
          </p:nvPr>
        </p:nvSpPr>
        <p:spPr>
          <a:xfrm>
            <a:off x="5499652" y="3501887"/>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23" name="Picture Placeholder 7"/>
          <p:cNvSpPr>
            <a:spLocks noGrp="1"/>
          </p:cNvSpPr>
          <p:nvPr>
            <p:ph type="pic" sz="quarter" idx="19"/>
          </p:nvPr>
        </p:nvSpPr>
        <p:spPr>
          <a:xfrm>
            <a:off x="7792278" y="1249018"/>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24" name="Picture Placeholder 7"/>
          <p:cNvSpPr>
            <a:spLocks noGrp="1"/>
          </p:cNvSpPr>
          <p:nvPr>
            <p:ph type="pic" sz="quarter" idx="20"/>
          </p:nvPr>
        </p:nvSpPr>
        <p:spPr>
          <a:xfrm>
            <a:off x="7792278" y="3501887"/>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25" name="Picture Placeholder 7"/>
          <p:cNvSpPr>
            <a:spLocks noGrp="1"/>
          </p:cNvSpPr>
          <p:nvPr>
            <p:ph type="pic" sz="quarter" idx="21"/>
          </p:nvPr>
        </p:nvSpPr>
        <p:spPr>
          <a:xfrm>
            <a:off x="10084904" y="1249018"/>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26" name="Picture Placeholder 7"/>
          <p:cNvSpPr>
            <a:spLocks noGrp="1"/>
          </p:cNvSpPr>
          <p:nvPr>
            <p:ph type="pic" sz="quarter" idx="22"/>
          </p:nvPr>
        </p:nvSpPr>
        <p:spPr>
          <a:xfrm>
            <a:off x="10084904" y="3501887"/>
            <a:ext cx="2107096" cy="2107096"/>
          </a:xfrm>
          <a:prstGeom prst="rect">
            <a:avLst/>
          </a:prstGeom>
          <a:pattFill prst="pct20">
            <a:fgClr>
              <a:srgbClr val="0070C0"/>
            </a:fgClr>
            <a:bgClr>
              <a:schemeClr val="bg1"/>
            </a:bgClr>
          </a:pattFill>
        </p:spPr>
        <p:txBody>
          <a:bodyPr anchor="t">
            <a:normAutofit/>
          </a:bodyPr>
          <a:lstStyle>
            <a:lvl1pPr>
              <a:defRPr sz="1600" b="0" i="0">
                <a:latin typeface="Calibri Light" charset="0"/>
                <a:ea typeface="Calibri Light" charset="0"/>
                <a:cs typeface="Calibri Light"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415452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6096000" y="0"/>
            <a:ext cx="6096000" cy="598335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6397818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0" y="874643"/>
            <a:ext cx="6096000" cy="598335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6474719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3" name="Picture Placeholder 7"/>
          <p:cNvSpPr>
            <a:spLocks noGrp="1"/>
          </p:cNvSpPr>
          <p:nvPr>
            <p:ph type="pic" sz="quarter" idx="10"/>
          </p:nvPr>
        </p:nvSpPr>
        <p:spPr>
          <a:xfrm>
            <a:off x="854764" y="834886"/>
            <a:ext cx="2769706" cy="2769706"/>
          </a:xfrm>
          <a:prstGeom prst="ellipse">
            <a:avLst/>
          </a:prstGeom>
          <a:pattFill prst="pct20">
            <a:fgClr>
              <a:srgbClr val="0070C0"/>
            </a:fgClr>
            <a:bgClr>
              <a:schemeClr val="bg1"/>
            </a:bgClr>
          </a:pattFill>
        </p:spPr>
        <p:txBody>
          <a:bodyPr>
            <a:normAutofit/>
          </a:bodyPr>
          <a:lstStyle>
            <a:lvl1pPr algn="l">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7" name="Picture Placeholder 7"/>
          <p:cNvSpPr>
            <a:spLocks noGrp="1"/>
          </p:cNvSpPr>
          <p:nvPr>
            <p:ph type="pic" sz="quarter" idx="11"/>
          </p:nvPr>
        </p:nvSpPr>
        <p:spPr>
          <a:xfrm>
            <a:off x="4711147" y="834886"/>
            <a:ext cx="2769706" cy="2769706"/>
          </a:xfrm>
          <a:prstGeom prst="ellipse">
            <a:avLst/>
          </a:prstGeom>
          <a:pattFill prst="pct20">
            <a:fgClr>
              <a:srgbClr val="0070C0"/>
            </a:fgClr>
            <a:bgClr>
              <a:schemeClr val="bg1"/>
            </a:bgClr>
          </a:pattFill>
        </p:spPr>
        <p:txBody>
          <a:bodyPr>
            <a:normAutofit/>
          </a:bodyPr>
          <a:lstStyle>
            <a:lvl1pPr algn="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8" name="Picture Placeholder 7"/>
          <p:cNvSpPr>
            <a:spLocks noGrp="1"/>
          </p:cNvSpPr>
          <p:nvPr>
            <p:ph type="pic" sz="quarter" idx="12"/>
          </p:nvPr>
        </p:nvSpPr>
        <p:spPr>
          <a:xfrm>
            <a:off x="8567530" y="834886"/>
            <a:ext cx="2769706" cy="2769706"/>
          </a:xfrm>
          <a:prstGeom prst="ellipse">
            <a:avLst/>
          </a:prstGeom>
          <a:pattFill prst="pct20">
            <a:fgClr>
              <a:srgbClr val="0070C0"/>
            </a:fgClr>
            <a:bgClr>
              <a:schemeClr val="bg1"/>
            </a:bgClr>
          </a:pattFill>
        </p:spPr>
        <p:txBody>
          <a:bodyPr>
            <a:normAutofit/>
          </a:bodyPr>
          <a:lstStyle>
            <a:lvl1pPr algn="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4030377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16" name="Picture Placeholder 7"/>
          <p:cNvSpPr>
            <a:spLocks noGrp="1"/>
          </p:cNvSpPr>
          <p:nvPr>
            <p:ph type="pic" sz="quarter" idx="17"/>
          </p:nvPr>
        </p:nvSpPr>
        <p:spPr>
          <a:xfrm>
            <a:off x="1669774" y="0"/>
            <a:ext cx="2782956" cy="342900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1" name="Picture Placeholder 7"/>
          <p:cNvSpPr>
            <a:spLocks noGrp="1"/>
          </p:cNvSpPr>
          <p:nvPr>
            <p:ph type="pic" sz="quarter" idx="18"/>
          </p:nvPr>
        </p:nvSpPr>
        <p:spPr>
          <a:xfrm>
            <a:off x="5115340" y="3429000"/>
            <a:ext cx="2782956" cy="342900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2" name="Picture Placeholder 7"/>
          <p:cNvSpPr>
            <a:spLocks noGrp="1"/>
          </p:cNvSpPr>
          <p:nvPr>
            <p:ph type="pic" sz="quarter" idx="19"/>
          </p:nvPr>
        </p:nvSpPr>
        <p:spPr>
          <a:xfrm>
            <a:off x="8560906" y="1384852"/>
            <a:ext cx="2782956" cy="4088296"/>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33425216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11" name="Picture Placeholder 7"/>
          <p:cNvSpPr>
            <a:spLocks noGrp="1"/>
          </p:cNvSpPr>
          <p:nvPr>
            <p:ph type="pic" sz="quarter" idx="18"/>
          </p:nvPr>
        </p:nvSpPr>
        <p:spPr>
          <a:xfrm>
            <a:off x="477076" y="980661"/>
            <a:ext cx="2928731" cy="2425148"/>
          </a:xfrm>
          <a:prstGeom prst="rect">
            <a:avLst/>
          </a:prstGeom>
          <a:pattFill prst="pct20">
            <a:fgClr>
              <a:srgbClr val="0070C0"/>
            </a:fgClr>
            <a:bgClr>
              <a:schemeClr val="bg1"/>
            </a:bgClr>
          </a:pattFill>
        </p:spPr>
        <p:txBody>
          <a:bodyPr/>
          <a:lstStyle/>
          <a:p>
            <a:endParaRPr lang="en-US"/>
          </a:p>
        </p:txBody>
      </p:sp>
      <p:sp>
        <p:nvSpPr>
          <p:cNvPr id="9" name="Picture Placeholder 7"/>
          <p:cNvSpPr>
            <a:spLocks noGrp="1"/>
          </p:cNvSpPr>
          <p:nvPr>
            <p:ph type="pic" sz="quarter" idx="19"/>
          </p:nvPr>
        </p:nvSpPr>
        <p:spPr>
          <a:xfrm>
            <a:off x="3405806" y="980661"/>
            <a:ext cx="2928731" cy="2425148"/>
          </a:xfrm>
          <a:prstGeom prst="rect">
            <a:avLst/>
          </a:prstGeom>
          <a:pattFill prst="pct20">
            <a:fgClr>
              <a:srgbClr val="0070C0"/>
            </a:fgClr>
            <a:bgClr>
              <a:schemeClr val="bg1"/>
            </a:bgClr>
          </a:pattFill>
        </p:spPr>
        <p:txBody>
          <a:bodyPr/>
          <a:lstStyle/>
          <a:p>
            <a:endParaRPr lang="en-US"/>
          </a:p>
        </p:txBody>
      </p:sp>
      <p:sp>
        <p:nvSpPr>
          <p:cNvPr id="10" name="Picture Placeholder 7"/>
          <p:cNvSpPr>
            <a:spLocks noGrp="1"/>
          </p:cNvSpPr>
          <p:nvPr>
            <p:ph type="pic" sz="quarter" idx="20"/>
          </p:nvPr>
        </p:nvSpPr>
        <p:spPr>
          <a:xfrm>
            <a:off x="6334538" y="980661"/>
            <a:ext cx="2928731" cy="2425148"/>
          </a:xfrm>
          <a:prstGeom prst="rect">
            <a:avLst/>
          </a:prstGeom>
          <a:pattFill prst="pct20">
            <a:fgClr>
              <a:srgbClr val="0070C0"/>
            </a:fgClr>
            <a:bgClr>
              <a:schemeClr val="bg1"/>
            </a:bgClr>
          </a:pattFill>
        </p:spPr>
        <p:txBody>
          <a:bodyPr/>
          <a:lstStyle/>
          <a:p>
            <a:endParaRPr lang="en-US"/>
          </a:p>
        </p:txBody>
      </p:sp>
      <p:sp>
        <p:nvSpPr>
          <p:cNvPr id="13" name="Picture Placeholder 7"/>
          <p:cNvSpPr>
            <a:spLocks noGrp="1"/>
          </p:cNvSpPr>
          <p:nvPr>
            <p:ph type="pic" sz="quarter" idx="21"/>
          </p:nvPr>
        </p:nvSpPr>
        <p:spPr>
          <a:xfrm>
            <a:off x="9263270" y="980661"/>
            <a:ext cx="2928731" cy="2425148"/>
          </a:xfrm>
          <a:prstGeom prst="rect">
            <a:avLst/>
          </a:prstGeom>
          <a:pattFill prst="pct20">
            <a:fgClr>
              <a:srgbClr val="0070C0"/>
            </a:fgClr>
            <a:bgClr>
              <a:schemeClr val="bg1"/>
            </a:bgClr>
          </a:pattFill>
        </p:spPr>
        <p:txBody>
          <a:bodyPr/>
          <a:lstStyle/>
          <a:p>
            <a:endParaRPr lang="en-US"/>
          </a:p>
        </p:txBody>
      </p:sp>
    </p:spTree>
    <p:extLst>
      <p:ext uri="{BB962C8B-B14F-4D97-AF65-F5344CB8AC3E}">
        <p14:creationId xmlns:p14="http://schemas.microsoft.com/office/powerpoint/2010/main" val="2501792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11" name="Picture Placeholder 7"/>
          <p:cNvSpPr>
            <a:spLocks noGrp="1"/>
          </p:cNvSpPr>
          <p:nvPr>
            <p:ph type="pic" sz="quarter" idx="18"/>
          </p:nvPr>
        </p:nvSpPr>
        <p:spPr>
          <a:xfrm>
            <a:off x="556589"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9" name="Picture Placeholder 7"/>
          <p:cNvSpPr>
            <a:spLocks noGrp="1"/>
          </p:cNvSpPr>
          <p:nvPr>
            <p:ph type="pic" sz="quarter" idx="19"/>
          </p:nvPr>
        </p:nvSpPr>
        <p:spPr>
          <a:xfrm>
            <a:off x="3379303"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6" name="Picture Placeholder 7"/>
          <p:cNvSpPr>
            <a:spLocks noGrp="1"/>
          </p:cNvSpPr>
          <p:nvPr>
            <p:ph type="pic" sz="quarter" idx="22"/>
          </p:nvPr>
        </p:nvSpPr>
        <p:spPr>
          <a:xfrm>
            <a:off x="556589"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6" name="Picture Placeholder 7"/>
          <p:cNvSpPr>
            <a:spLocks noGrp="1"/>
          </p:cNvSpPr>
          <p:nvPr>
            <p:ph type="pic" sz="quarter" idx="23"/>
          </p:nvPr>
        </p:nvSpPr>
        <p:spPr>
          <a:xfrm>
            <a:off x="9024731"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7" name="Picture Placeholder 7"/>
          <p:cNvSpPr>
            <a:spLocks noGrp="1"/>
          </p:cNvSpPr>
          <p:nvPr>
            <p:ph type="pic" sz="quarter" idx="24"/>
          </p:nvPr>
        </p:nvSpPr>
        <p:spPr>
          <a:xfrm>
            <a:off x="9024731"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8" name="Picture Placeholder 7"/>
          <p:cNvSpPr>
            <a:spLocks noGrp="1"/>
          </p:cNvSpPr>
          <p:nvPr>
            <p:ph type="pic" sz="quarter" idx="25"/>
          </p:nvPr>
        </p:nvSpPr>
        <p:spPr>
          <a:xfrm>
            <a:off x="6202017"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8700816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11" name="Picture Placeholder 7"/>
          <p:cNvSpPr>
            <a:spLocks noGrp="1"/>
          </p:cNvSpPr>
          <p:nvPr>
            <p:ph type="pic" sz="quarter" idx="18"/>
          </p:nvPr>
        </p:nvSpPr>
        <p:spPr>
          <a:xfrm>
            <a:off x="556589" y="980661"/>
            <a:ext cx="5459897"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9" name="Picture Placeholder 7"/>
          <p:cNvSpPr>
            <a:spLocks noGrp="1"/>
          </p:cNvSpPr>
          <p:nvPr>
            <p:ph type="pic" sz="quarter" idx="19"/>
          </p:nvPr>
        </p:nvSpPr>
        <p:spPr>
          <a:xfrm>
            <a:off x="3379303"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6" name="Picture Placeholder 7"/>
          <p:cNvSpPr>
            <a:spLocks noGrp="1"/>
          </p:cNvSpPr>
          <p:nvPr>
            <p:ph type="pic" sz="quarter" idx="22"/>
          </p:nvPr>
        </p:nvSpPr>
        <p:spPr>
          <a:xfrm>
            <a:off x="556589"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6" name="Picture Placeholder 7"/>
          <p:cNvSpPr>
            <a:spLocks noGrp="1"/>
          </p:cNvSpPr>
          <p:nvPr>
            <p:ph type="pic" sz="quarter" idx="23"/>
          </p:nvPr>
        </p:nvSpPr>
        <p:spPr>
          <a:xfrm>
            <a:off x="9024731" y="980661"/>
            <a:ext cx="2637183" cy="499607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8" name="Picture Placeholder 7"/>
          <p:cNvSpPr>
            <a:spLocks noGrp="1"/>
          </p:cNvSpPr>
          <p:nvPr>
            <p:ph type="pic" sz="quarter" idx="25"/>
          </p:nvPr>
        </p:nvSpPr>
        <p:spPr>
          <a:xfrm>
            <a:off x="6202017"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7727845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9" name="Picture Placeholder 7"/>
          <p:cNvSpPr>
            <a:spLocks noGrp="1"/>
          </p:cNvSpPr>
          <p:nvPr>
            <p:ph type="pic" sz="quarter" idx="19"/>
          </p:nvPr>
        </p:nvSpPr>
        <p:spPr>
          <a:xfrm>
            <a:off x="9024731" y="4598503"/>
            <a:ext cx="2637183" cy="1378227"/>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6" name="Picture Placeholder 7"/>
          <p:cNvSpPr>
            <a:spLocks noGrp="1"/>
          </p:cNvSpPr>
          <p:nvPr>
            <p:ph type="pic" sz="quarter" idx="22"/>
          </p:nvPr>
        </p:nvSpPr>
        <p:spPr>
          <a:xfrm>
            <a:off x="556589" y="3551583"/>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6" name="Picture Placeholder 7"/>
          <p:cNvSpPr>
            <a:spLocks noGrp="1"/>
          </p:cNvSpPr>
          <p:nvPr>
            <p:ph type="pic" sz="quarter" idx="23"/>
          </p:nvPr>
        </p:nvSpPr>
        <p:spPr>
          <a:xfrm>
            <a:off x="9024731" y="980661"/>
            <a:ext cx="2637183" cy="3485322"/>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8" name="Picture Placeholder 7"/>
          <p:cNvSpPr>
            <a:spLocks noGrp="1"/>
          </p:cNvSpPr>
          <p:nvPr>
            <p:ph type="pic" sz="quarter" idx="25"/>
          </p:nvPr>
        </p:nvSpPr>
        <p:spPr>
          <a:xfrm>
            <a:off x="6202017"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7" name="Picture Placeholder 7"/>
          <p:cNvSpPr>
            <a:spLocks noGrp="1"/>
          </p:cNvSpPr>
          <p:nvPr>
            <p:ph type="pic" sz="quarter" idx="26"/>
          </p:nvPr>
        </p:nvSpPr>
        <p:spPr>
          <a:xfrm>
            <a:off x="6202017" y="3551582"/>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8" name="Picture Placeholder 7"/>
          <p:cNvSpPr>
            <a:spLocks noGrp="1"/>
          </p:cNvSpPr>
          <p:nvPr>
            <p:ph type="pic" sz="quarter" idx="27"/>
          </p:nvPr>
        </p:nvSpPr>
        <p:spPr>
          <a:xfrm>
            <a:off x="3379303" y="980661"/>
            <a:ext cx="2637183" cy="4996070"/>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
        <p:nvSpPr>
          <p:cNvPr id="13" name="Picture Placeholder 7"/>
          <p:cNvSpPr>
            <a:spLocks noGrp="1"/>
          </p:cNvSpPr>
          <p:nvPr>
            <p:ph type="pic" sz="quarter" idx="28"/>
          </p:nvPr>
        </p:nvSpPr>
        <p:spPr>
          <a:xfrm>
            <a:off x="556589" y="980661"/>
            <a:ext cx="2637183" cy="2425148"/>
          </a:xfrm>
          <a:prstGeom prst="rect">
            <a:avLst/>
          </a:prstGeom>
          <a:pattFill prst="pct20">
            <a:fgClr>
              <a:srgbClr val="0070C0"/>
            </a:fgClr>
            <a:bgClr>
              <a:schemeClr val="bg1"/>
            </a:bgClr>
          </a:pattFill>
        </p:spPr>
        <p:txBody>
          <a:bodyPr>
            <a:normAutofit/>
          </a:bodyPr>
          <a:lstStyle>
            <a:lvl1pPr>
              <a:defRPr sz="16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24597224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Diseño personalizad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99749DD-FDA7-F84E-84EC-B35C1C0CB4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43462" y="87065"/>
            <a:ext cx="4168140" cy="582863"/>
          </a:xfrm>
          <a:prstGeom prst="rect">
            <a:avLst/>
          </a:prstGeom>
        </p:spPr>
      </p:pic>
    </p:spTree>
    <p:extLst>
      <p:ext uri="{BB962C8B-B14F-4D97-AF65-F5344CB8AC3E}">
        <p14:creationId xmlns:p14="http://schemas.microsoft.com/office/powerpoint/2010/main" val="1207623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seño personalizad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8B70D1E-3A8A-EF41-9899-7DC469151C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963" y="6100064"/>
            <a:ext cx="11377914" cy="678989"/>
          </a:xfrm>
          <a:prstGeom prst="rect">
            <a:avLst/>
          </a:prstGeom>
        </p:spPr>
      </p:pic>
    </p:spTree>
    <p:extLst>
      <p:ext uri="{BB962C8B-B14F-4D97-AF65-F5344CB8AC3E}">
        <p14:creationId xmlns:p14="http://schemas.microsoft.com/office/powerpoint/2010/main" val="3598492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Diseño personalizad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9BCCEDD-A4E4-2547-A332-8A3F9E29A2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963" y="6100064"/>
            <a:ext cx="11377914" cy="678989"/>
          </a:xfrm>
          <a:prstGeom prst="rect">
            <a:avLst/>
          </a:prstGeom>
        </p:spPr>
      </p:pic>
      <p:pic>
        <p:nvPicPr>
          <p:cNvPr id="4" name="Imagen 3">
            <a:extLst>
              <a:ext uri="{FF2B5EF4-FFF2-40B4-BE49-F238E27FC236}">
                <a16:creationId xmlns:a16="http://schemas.microsoft.com/office/drawing/2014/main" id="{6756351A-9595-D24D-894F-926CABAF434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660004" y="0"/>
            <a:ext cx="2531996" cy="840740"/>
          </a:xfrm>
          <a:prstGeom prst="rect">
            <a:avLst/>
          </a:prstGeom>
        </p:spPr>
      </p:pic>
    </p:spTree>
    <p:extLst>
      <p:ext uri="{BB962C8B-B14F-4D97-AF65-F5344CB8AC3E}">
        <p14:creationId xmlns:p14="http://schemas.microsoft.com/office/powerpoint/2010/main" val="41944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Diseño personalizado">
    <p:spTree>
      <p:nvGrpSpPr>
        <p:cNvPr id="1" name=""/>
        <p:cNvGrpSpPr/>
        <p:nvPr/>
      </p:nvGrpSpPr>
      <p:grpSpPr>
        <a:xfrm>
          <a:off x="0" y="0"/>
          <a:ext cx="0" cy="0"/>
          <a:chOff x="0" y="0"/>
          <a:chExt cx="0" cy="0"/>
        </a:xfrm>
      </p:grpSpPr>
      <p:pic>
        <p:nvPicPr>
          <p:cNvPr id="3" name="Imagen 2" descr="a5.png">
            <a:extLst>
              <a:ext uri="{FF2B5EF4-FFF2-40B4-BE49-F238E27FC236}">
                <a16:creationId xmlns:a16="http://schemas.microsoft.com/office/drawing/2014/main" id="{11B0A28D-5496-384B-8E24-1A2CBFC9F62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71000" y="0"/>
            <a:ext cx="2921000" cy="977900"/>
          </a:xfrm>
          <a:prstGeom prst="rect">
            <a:avLst/>
          </a:prstGeom>
        </p:spPr>
      </p:pic>
      <p:pic>
        <p:nvPicPr>
          <p:cNvPr id="4" name="Imagen 3">
            <a:extLst>
              <a:ext uri="{FF2B5EF4-FFF2-40B4-BE49-F238E27FC236}">
                <a16:creationId xmlns:a16="http://schemas.microsoft.com/office/drawing/2014/main" id="{DAA74CD3-A9EF-E34E-B83E-68BEC5A14A2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963" y="6100064"/>
            <a:ext cx="11377914" cy="678989"/>
          </a:xfrm>
          <a:prstGeom prst="rect">
            <a:avLst/>
          </a:prstGeom>
        </p:spPr>
      </p:pic>
    </p:spTree>
    <p:extLst>
      <p:ext uri="{BB962C8B-B14F-4D97-AF65-F5344CB8AC3E}">
        <p14:creationId xmlns:p14="http://schemas.microsoft.com/office/powerpoint/2010/main" val="313948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Diseño personalizado">
    <p:spTree>
      <p:nvGrpSpPr>
        <p:cNvPr id="1" name=""/>
        <p:cNvGrpSpPr/>
        <p:nvPr/>
      </p:nvGrpSpPr>
      <p:grpSpPr>
        <a:xfrm>
          <a:off x="0" y="0"/>
          <a:ext cx="0" cy="0"/>
          <a:chOff x="0" y="0"/>
          <a:chExt cx="0" cy="0"/>
        </a:xfrm>
      </p:grpSpPr>
      <p:pic>
        <p:nvPicPr>
          <p:cNvPr id="4" name="Imagen 3" descr="a4.png">
            <a:extLst>
              <a:ext uri="{FF2B5EF4-FFF2-40B4-BE49-F238E27FC236}">
                <a16:creationId xmlns:a16="http://schemas.microsoft.com/office/drawing/2014/main" id="{D6313945-705C-1A4C-9DBE-BF4933EA10C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9271000" y="0"/>
            <a:ext cx="2921000" cy="977900"/>
          </a:xfrm>
          <a:prstGeom prst="rect">
            <a:avLst/>
          </a:prstGeom>
        </p:spPr>
      </p:pic>
      <p:pic>
        <p:nvPicPr>
          <p:cNvPr id="5" name="Imagen 4">
            <a:extLst>
              <a:ext uri="{FF2B5EF4-FFF2-40B4-BE49-F238E27FC236}">
                <a16:creationId xmlns:a16="http://schemas.microsoft.com/office/drawing/2014/main" id="{4EB7B85C-FAA2-F342-9E27-FA66C51553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1963" y="6100064"/>
            <a:ext cx="11377914" cy="678989"/>
          </a:xfrm>
          <a:prstGeom prst="rect">
            <a:avLst/>
          </a:prstGeom>
        </p:spPr>
      </p:pic>
    </p:spTree>
    <p:extLst>
      <p:ext uri="{BB962C8B-B14F-4D97-AF65-F5344CB8AC3E}">
        <p14:creationId xmlns:p14="http://schemas.microsoft.com/office/powerpoint/2010/main" val="17504360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Haga clic para modificar el estilo de título del patrón</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829A31-F79D-453A-B000-04289736C766}" type="datetimeFigureOut">
              <a:rPr lang="en-US" smtClean="0"/>
              <a:t>10/1/24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16B518-D5F3-4897-A5FC-0F79BBF0848A}" type="slidenum">
              <a:rPr lang="en-US" smtClean="0"/>
              <a:t>‹Nº›</a:t>
            </a:fld>
            <a:endParaRPr lang="en-US"/>
          </a:p>
        </p:txBody>
      </p:sp>
      <p:pic>
        <p:nvPicPr>
          <p:cNvPr id="8" name="Imagen 7">
            <a:extLst>
              <a:ext uri="{FF2B5EF4-FFF2-40B4-BE49-F238E27FC236}">
                <a16:creationId xmlns:a16="http://schemas.microsoft.com/office/drawing/2014/main" id="{EC6610BF-FB50-864A-B131-F95FE46CDECF}"/>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a:off x="7743462" y="87065"/>
            <a:ext cx="4168140" cy="582863"/>
          </a:xfrm>
          <a:prstGeom prst="rect">
            <a:avLst/>
          </a:prstGeom>
        </p:spPr>
      </p:pic>
    </p:spTree>
    <p:extLst>
      <p:ext uri="{BB962C8B-B14F-4D97-AF65-F5344CB8AC3E}">
        <p14:creationId xmlns:p14="http://schemas.microsoft.com/office/powerpoint/2010/main" val="175138003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69" r:id="rId4"/>
    <p:sldLayoutId id="2147483685" r:id="rId5"/>
    <p:sldLayoutId id="2147483686" r:id="rId6"/>
    <p:sldLayoutId id="2147483687" r:id="rId7"/>
    <p:sldLayoutId id="2147483688" r:id="rId8"/>
    <p:sldLayoutId id="2147483689" r:id="rId9"/>
    <p:sldLayoutId id="2147483690" r:id="rId10"/>
    <p:sldLayoutId id="2147483691"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49" r:id="rId26"/>
    <p:sldLayoutId id="2147483650" r:id="rId27"/>
    <p:sldLayoutId id="2147483651" r:id="rId28"/>
    <p:sldLayoutId id="2147483652" r:id="rId29"/>
    <p:sldLayoutId id="2147483653" r:id="rId30"/>
    <p:sldLayoutId id="2147483654" r:id="rId31"/>
    <p:sldLayoutId id="2147483655" r:id="rId32"/>
    <p:sldLayoutId id="2147483656" r:id="rId33"/>
    <p:sldLayoutId id="2147483657" r:id="rId34"/>
    <p:sldLayoutId id="2147483659" r:id="rId35"/>
    <p:sldLayoutId id="2147483658" r:id="rId36"/>
    <p:sldLayoutId id="2147483660" r:id="rId37"/>
    <p:sldLayoutId id="2147483661" r:id="rId38"/>
    <p:sldLayoutId id="2147483662" r:id="rId39"/>
    <p:sldLayoutId id="2147483663" r:id="rId40"/>
    <p:sldLayoutId id="2147483664" r:id="rId41"/>
    <p:sldLayoutId id="2147483665" r:id="rId4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18/10/relationships/comments" Target="../comments/modernComment_167_5D71E13A.xml"/><Relationship Id="rId7"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4.png"/><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18/10/relationships/comments" Target="../comments/modernComment_16D_6D4028AC.xml"/><Relationship Id="rId7" Type="http://schemas.openxmlformats.org/officeDocument/2006/relationships/diagramQuickStyle" Target="../diagrams/quickStyle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4.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github.com/nosboddobson/sg-rfid-dron/" TargetMode="External"/></Relationships>
</file>

<file path=ppt/slides/_rels/slide8.xml.rels><?xml version="1.0" encoding="UTF-8" standalone="yes"?>
<Relationships xmlns="http://schemas.openxmlformats.org/package/2006/relationships"><Relationship Id="rId3" Type="http://schemas.microsoft.com/office/2018/10/relationships/comments" Target="../comments/modernComment_165_112B70C8.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ángulo 1"/>
          <p:cNvSpPr/>
          <p:nvPr/>
        </p:nvSpPr>
        <p:spPr>
          <a:xfrm>
            <a:off x="0" y="0"/>
            <a:ext cx="12192000" cy="6858000"/>
          </a:xfrm>
          <a:prstGeom prst="rect">
            <a:avLst/>
          </a:prstGeom>
          <a:solidFill>
            <a:srgbClr val="FF5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rotWithShape="1">
          <a:blip r:embed="rId3" cstate="screen">
            <a:alphaModFix amt="6000"/>
            <a:extLst>
              <a:ext uri="{28A0092B-C50C-407E-A947-70E740481C1C}">
                <a14:useLocalDpi xmlns:a14="http://schemas.microsoft.com/office/drawing/2010/main"/>
              </a:ext>
            </a:extLst>
          </a:blip>
          <a:srcRect b="20927"/>
          <a:stretch/>
        </p:blipFill>
        <p:spPr>
          <a:xfrm>
            <a:off x="-1827870" y="847302"/>
            <a:ext cx="5477614" cy="5374640"/>
          </a:xfrm>
          <a:prstGeom prst="rect">
            <a:avLst/>
          </a:prstGeom>
        </p:spPr>
      </p:pic>
      <p:pic>
        <p:nvPicPr>
          <p:cNvPr id="6" name="Imagen 5">
            <a:extLst>
              <a:ext uri="{FF2B5EF4-FFF2-40B4-BE49-F238E27FC236}">
                <a16:creationId xmlns:a16="http://schemas.microsoft.com/office/drawing/2014/main" id="{FE6D1CB1-BA22-1A42-B156-E3F849409B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946" y="378891"/>
            <a:ext cx="1752758" cy="363444"/>
          </a:xfrm>
          <a:prstGeom prst="rect">
            <a:avLst/>
          </a:prstGeom>
        </p:spPr>
      </p:pic>
      <p:pic>
        <p:nvPicPr>
          <p:cNvPr id="10" name="Imagen 9">
            <a:extLst>
              <a:ext uri="{FF2B5EF4-FFF2-40B4-BE49-F238E27FC236}">
                <a16:creationId xmlns:a16="http://schemas.microsoft.com/office/drawing/2014/main" id="{79D11ECD-C617-6C49-ADA1-22257BC51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2150" y="3199305"/>
            <a:ext cx="1482604" cy="457109"/>
          </a:xfrm>
          <a:prstGeom prst="rect">
            <a:avLst/>
          </a:prstGeom>
        </p:spPr>
      </p:pic>
      <p:sp>
        <p:nvSpPr>
          <p:cNvPr id="8" name="TextBox 1"/>
          <p:cNvSpPr txBox="1"/>
          <p:nvPr/>
        </p:nvSpPr>
        <p:spPr>
          <a:xfrm>
            <a:off x="4268867" y="2915475"/>
            <a:ext cx="4891038" cy="646331"/>
          </a:xfrm>
          <a:prstGeom prst="rect">
            <a:avLst/>
          </a:prstGeom>
          <a:noFill/>
        </p:spPr>
        <p:txBody>
          <a:bodyPr wrap="square" rtlCol="0">
            <a:spAutoFit/>
          </a:bodyPr>
          <a:lstStyle/>
          <a:p>
            <a:r>
              <a:rPr lang="es-CL" sz="3600" b="1" dirty="0">
                <a:solidFill>
                  <a:schemeClr val="bg1"/>
                </a:solidFill>
                <a:latin typeface="Montserrat" charset="0"/>
                <a:ea typeface="Montserrat" charset="0"/>
                <a:cs typeface="Montserrat" charset="0"/>
              </a:rPr>
              <a:t>Reporte de Avance</a:t>
            </a:r>
            <a:endParaRPr lang="es-ES_tradnl" sz="3600" b="1" dirty="0">
              <a:solidFill>
                <a:schemeClr val="bg1"/>
              </a:solidFill>
              <a:latin typeface="Montserrat" charset="0"/>
              <a:ea typeface="Montserrat" charset="0"/>
              <a:cs typeface="Montserrat" charset="0"/>
            </a:endParaRPr>
          </a:p>
        </p:txBody>
      </p:sp>
      <p:pic>
        <p:nvPicPr>
          <p:cNvPr id="11" name="Imagen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flipV="1">
            <a:off x="1821874" y="0"/>
            <a:ext cx="10370126" cy="6857999"/>
          </a:xfrm>
          <a:prstGeom prst="rect">
            <a:avLst/>
          </a:prstGeom>
        </p:spPr>
      </p:pic>
      <p:pic>
        <p:nvPicPr>
          <p:cNvPr id="13" name="Imagen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619" y="6508631"/>
            <a:ext cx="1214547" cy="163497"/>
          </a:xfrm>
          <a:prstGeom prst="rect">
            <a:avLst/>
          </a:prstGeom>
        </p:spPr>
      </p:pic>
      <p:sp>
        <p:nvSpPr>
          <p:cNvPr id="14" name="Rectángulo 13">
            <a:extLst>
              <a:ext uri="{FF2B5EF4-FFF2-40B4-BE49-F238E27FC236}">
                <a16:creationId xmlns:a16="http://schemas.microsoft.com/office/drawing/2014/main" id="{CAA7941B-C87F-7931-BC2F-129E1B48E0E3}"/>
              </a:ext>
            </a:extLst>
          </p:cNvPr>
          <p:cNvSpPr/>
          <p:nvPr/>
        </p:nvSpPr>
        <p:spPr>
          <a:xfrm>
            <a:off x="1821874" y="227414"/>
            <a:ext cx="10370126" cy="6858000"/>
          </a:xfrm>
          <a:prstGeom prst="rect">
            <a:avLst/>
          </a:prstGeom>
          <a:solidFill>
            <a:schemeClr val="tx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2" name="TextBox 1"/>
          <p:cNvSpPr txBox="1"/>
          <p:nvPr/>
        </p:nvSpPr>
        <p:spPr>
          <a:xfrm>
            <a:off x="3203039" y="2827694"/>
            <a:ext cx="7607793" cy="646331"/>
          </a:xfrm>
          <a:prstGeom prst="rect">
            <a:avLst/>
          </a:prstGeom>
          <a:noFill/>
        </p:spPr>
        <p:txBody>
          <a:bodyPr wrap="square" rtlCol="0">
            <a:spAutoFit/>
          </a:bodyPr>
          <a:lstStyle/>
          <a:p>
            <a:pPr algn="ctr"/>
            <a:r>
              <a:rPr lang="es-ES" sz="3600" b="1" dirty="0">
                <a:solidFill>
                  <a:schemeClr val="bg1"/>
                </a:solidFill>
                <a:latin typeface="Montserrat" charset="0"/>
                <a:ea typeface="Montserrat" charset="0"/>
                <a:cs typeface="Montserrat" charset="0"/>
              </a:rPr>
              <a:t>Inventario cíclico con Dron</a:t>
            </a:r>
            <a:endParaRPr lang="es-ES_tradnl" sz="3600" b="1" dirty="0">
              <a:solidFill>
                <a:schemeClr val="bg1"/>
              </a:solidFill>
              <a:latin typeface="Montserrat" charset="0"/>
              <a:ea typeface="Montserrat" charset="0"/>
              <a:cs typeface="Montserrat" charset="0"/>
            </a:endParaRPr>
          </a:p>
        </p:txBody>
      </p:sp>
      <p:sp>
        <p:nvSpPr>
          <p:cNvPr id="16" name="TextBox 1"/>
          <p:cNvSpPr txBox="1"/>
          <p:nvPr/>
        </p:nvSpPr>
        <p:spPr>
          <a:xfrm>
            <a:off x="4837538" y="5964242"/>
            <a:ext cx="4322367" cy="707886"/>
          </a:xfrm>
          <a:prstGeom prst="rect">
            <a:avLst/>
          </a:prstGeom>
          <a:noFill/>
        </p:spPr>
        <p:txBody>
          <a:bodyPr wrap="square" rtlCol="0">
            <a:spAutoFit/>
          </a:bodyPr>
          <a:lstStyle/>
          <a:p>
            <a:pPr algn="ctr"/>
            <a:r>
              <a:rPr lang="es-ES" sz="2000" b="1" dirty="0">
                <a:solidFill>
                  <a:schemeClr val="bg1"/>
                </a:solidFill>
                <a:latin typeface="Montserrat" charset="0"/>
                <a:ea typeface="Montserrat" charset="0"/>
                <a:cs typeface="Montserrat" charset="0"/>
              </a:rPr>
              <a:t>Roberto Dobson</a:t>
            </a:r>
            <a:endParaRPr lang="es-CL" sz="2000" b="1" dirty="0">
              <a:solidFill>
                <a:schemeClr val="bg1"/>
              </a:solidFill>
              <a:latin typeface="Montserrat" charset="0"/>
              <a:ea typeface="Montserrat" charset="0"/>
              <a:cs typeface="Montserrat" charset="0"/>
            </a:endParaRPr>
          </a:p>
          <a:p>
            <a:pPr algn="ctr"/>
            <a:r>
              <a:rPr lang="es-CL" sz="2000" b="1" dirty="0">
                <a:solidFill>
                  <a:schemeClr val="bg1"/>
                </a:solidFill>
                <a:latin typeface="Montserrat" charset="0"/>
                <a:ea typeface="Montserrat" charset="0"/>
                <a:cs typeface="Montserrat" charset="0"/>
              </a:rPr>
              <a:t>26/09/2024</a:t>
            </a:r>
          </a:p>
        </p:txBody>
      </p:sp>
      <p:sp>
        <p:nvSpPr>
          <p:cNvPr id="15" name="TextBox 1"/>
          <p:cNvSpPr txBox="1"/>
          <p:nvPr/>
        </p:nvSpPr>
        <p:spPr>
          <a:xfrm>
            <a:off x="3194824" y="3844438"/>
            <a:ext cx="7607793" cy="646331"/>
          </a:xfrm>
          <a:prstGeom prst="rect">
            <a:avLst/>
          </a:prstGeom>
          <a:noFill/>
        </p:spPr>
        <p:txBody>
          <a:bodyPr wrap="square" rtlCol="0">
            <a:spAutoFit/>
          </a:bodyPr>
          <a:lstStyle/>
          <a:p>
            <a:pPr algn="ctr"/>
            <a:r>
              <a:rPr lang="es-ES" sz="3600" i="1" dirty="0">
                <a:solidFill>
                  <a:schemeClr val="bg1"/>
                </a:solidFill>
                <a:latin typeface="Montserrat" charset="0"/>
                <a:ea typeface="Montserrat" charset="0"/>
                <a:cs typeface="Montserrat" charset="0"/>
              </a:rPr>
              <a:t>Información General</a:t>
            </a:r>
            <a:endParaRPr lang="es-ES_tradnl" sz="3600" i="1"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47998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Lógica del Operador </a:t>
            </a:r>
            <a:r>
              <a:rPr lang="es-CL" sz="2400" b="1" dirty="0" err="1">
                <a:latin typeface="Montserrat"/>
                <a:ea typeface="Hack" panose="020B0609030202020204" pitchFamily="49" charset="0"/>
                <a:cs typeface="Hack" panose="020B0609030202020204" pitchFamily="49" charset="0"/>
              </a:rPr>
              <a:t>automatica</a:t>
            </a:r>
            <a:endParaRPr lang="es-CL" sz="2400" b="1" dirty="0">
              <a:latin typeface="Montserrat"/>
              <a:ea typeface="Hack" panose="020B0609030202020204" pitchFamily="49" charset="0"/>
              <a:cs typeface="Hack" panose="020B0609030202020204" pitchFamily="49" charset="0"/>
            </a:endParaRP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graphicFrame>
        <p:nvGraphicFramePr>
          <p:cNvPr id="2" name="Diagrama 1">
            <a:extLst>
              <a:ext uri="{FF2B5EF4-FFF2-40B4-BE49-F238E27FC236}">
                <a16:creationId xmlns:a16="http://schemas.microsoft.com/office/drawing/2014/main" id="{782F3C6E-B7FC-7374-0FCA-530F6CB11F78}"/>
              </a:ext>
            </a:extLst>
          </p:cNvPr>
          <p:cNvGraphicFramePr/>
          <p:nvPr>
            <p:extLst>
              <p:ext uri="{D42A27DB-BD31-4B8C-83A1-F6EECF244321}">
                <p14:modId xmlns:p14="http://schemas.microsoft.com/office/powerpoint/2010/main" val="4157923668"/>
              </p:ext>
            </p:extLst>
          </p:nvPr>
        </p:nvGraphicFramePr>
        <p:xfrm>
          <a:off x="813188" y="1097975"/>
          <a:ext cx="11000860" cy="4519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677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0DD7A-C525-097E-61A5-334786CC1B20}"/>
            </a:ext>
          </a:extLst>
        </p:cNvPr>
        <p:cNvGrpSpPr/>
        <p:nvPr/>
      </p:nvGrpSpPr>
      <p:grpSpPr>
        <a:xfrm>
          <a:off x="0" y="0"/>
          <a:ext cx="0" cy="0"/>
          <a:chOff x="0" y="0"/>
          <a:chExt cx="0" cy="0"/>
        </a:xfrm>
      </p:grpSpPr>
      <p:sp>
        <p:nvSpPr>
          <p:cNvPr id="14" name="CuadroTexto 13">
            <a:extLst>
              <a:ext uri="{FF2B5EF4-FFF2-40B4-BE49-F238E27FC236}">
                <a16:creationId xmlns:a16="http://schemas.microsoft.com/office/drawing/2014/main" id="{278B44B3-5901-3BE4-40C5-EBC1CCCC5800}"/>
              </a:ext>
            </a:extLst>
          </p:cNvPr>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Lógica del Operador Manual</a:t>
            </a:r>
          </a:p>
        </p:txBody>
      </p:sp>
      <p:pic>
        <p:nvPicPr>
          <p:cNvPr id="16" name="Imagen 15">
            <a:extLst>
              <a:ext uri="{FF2B5EF4-FFF2-40B4-BE49-F238E27FC236}">
                <a16:creationId xmlns:a16="http://schemas.microsoft.com/office/drawing/2014/main" id="{788D7B91-B75E-15B7-75F1-10AB095847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4B221FDE-EB45-A54D-8D85-50FD62125F90}"/>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graphicFrame>
        <p:nvGraphicFramePr>
          <p:cNvPr id="2" name="Diagrama 1">
            <a:extLst>
              <a:ext uri="{FF2B5EF4-FFF2-40B4-BE49-F238E27FC236}">
                <a16:creationId xmlns:a16="http://schemas.microsoft.com/office/drawing/2014/main" id="{A4C706E1-076F-3BBE-D03C-F1D3453E82BB}"/>
              </a:ext>
            </a:extLst>
          </p:cNvPr>
          <p:cNvGraphicFramePr/>
          <p:nvPr>
            <p:extLst>
              <p:ext uri="{D42A27DB-BD31-4B8C-83A1-F6EECF244321}">
                <p14:modId xmlns:p14="http://schemas.microsoft.com/office/powerpoint/2010/main" val="364943952"/>
              </p:ext>
            </p:extLst>
          </p:nvPr>
        </p:nvGraphicFramePr>
        <p:xfrm>
          <a:off x="813188" y="1097975"/>
          <a:ext cx="11000860" cy="45190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3292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7529B-C279-0530-406F-5732397E3CF5}"/>
            </a:ext>
          </a:extLst>
        </p:cNvPr>
        <p:cNvGrpSpPr/>
        <p:nvPr/>
      </p:nvGrpSpPr>
      <p:grpSpPr>
        <a:xfrm>
          <a:off x="0" y="0"/>
          <a:ext cx="0" cy="0"/>
          <a:chOff x="0" y="0"/>
          <a:chExt cx="0" cy="0"/>
        </a:xfrm>
      </p:grpSpPr>
      <p:sp>
        <p:nvSpPr>
          <p:cNvPr id="14" name="CuadroTexto 13">
            <a:extLst>
              <a:ext uri="{FF2B5EF4-FFF2-40B4-BE49-F238E27FC236}">
                <a16:creationId xmlns:a16="http://schemas.microsoft.com/office/drawing/2014/main" id="{7EE4775D-92FE-A89F-EF6F-3AB3255D98A8}"/>
              </a:ext>
            </a:extLst>
          </p:cNvPr>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Sitio Web – Funcionalidades Esperadas</a:t>
            </a:r>
          </a:p>
        </p:txBody>
      </p:sp>
      <p:pic>
        <p:nvPicPr>
          <p:cNvPr id="16" name="Imagen 15">
            <a:extLst>
              <a:ext uri="{FF2B5EF4-FFF2-40B4-BE49-F238E27FC236}">
                <a16:creationId xmlns:a16="http://schemas.microsoft.com/office/drawing/2014/main" id="{31FE3352-84B0-45E3-6908-94061FA419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2762654E-874C-5F97-4651-6A34956D308A}"/>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CuadroTexto 2">
            <a:extLst>
              <a:ext uri="{FF2B5EF4-FFF2-40B4-BE49-F238E27FC236}">
                <a16:creationId xmlns:a16="http://schemas.microsoft.com/office/drawing/2014/main" id="{B3D2E5CE-DBEE-9B44-235F-C93600474F7A}"/>
              </a:ext>
            </a:extLst>
          </p:cNvPr>
          <p:cNvSpPr txBox="1"/>
          <p:nvPr/>
        </p:nvSpPr>
        <p:spPr>
          <a:xfrm>
            <a:off x="606362" y="999705"/>
            <a:ext cx="10986924" cy="1527982"/>
          </a:xfrm>
          <a:prstGeom prst="rect">
            <a:avLst/>
          </a:prstGeom>
          <a:noFill/>
        </p:spPr>
        <p:txBody>
          <a:bodyPr wrap="square">
            <a:spAutoFit/>
          </a:bodyPr>
          <a:lstStyle/>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p:txBody>
      </p:sp>
      <p:sp>
        <p:nvSpPr>
          <p:cNvPr id="5" name="CuadroTexto 4">
            <a:extLst>
              <a:ext uri="{FF2B5EF4-FFF2-40B4-BE49-F238E27FC236}">
                <a16:creationId xmlns:a16="http://schemas.microsoft.com/office/drawing/2014/main" id="{8759DB99-5142-2180-D85C-9214C7082E7E}"/>
              </a:ext>
            </a:extLst>
          </p:cNvPr>
          <p:cNvSpPr txBox="1"/>
          <p:nvPr/>
        </p:nvSpPr>
        <p:spPr>
          <a:xfrm>
            <a:off x="606362" y="1402773"/>
            <a:ext cx="10491129" cy="4801314"/>
          </a:xfrm>
          <a:prstGeom prst="rect">
            <a:avLst/>
          </a:prstGeom>
          <a:noFill/>
        </p:spPr>
        <p:txBody>
          <a:bodyPr wrap="square" rtlCol="0">
            <a:spAutoFit/>
          </a:bodyPr>
          <a:lstStyle/>
          <a:p>
            <a:pPr marL="342900" indent="-342900">
              <a:buFont typeface="+mj-lt"/>
              <a:buAutoNum type="arabicPeriod"/>
            </a:pPr>
            <a:r>
              <a:rPr lang="es-ES_tradnl" dirty="0"/>
              <a:t>Listado de vuelos pendientes por Inventariar</a:t>
            </a:r>
          </a:p>
          <a:p>
            <a:pPr marL="800100" lvl="1" indent="-342900">
              <a:buFont typeface="+mj-lt"/>
              <a:buAutoNum type="arabicPeriod"/>
            </a:pPr>
            <a:r>
              <a:rPr lang="es-ES_tradnl" dirty="0"/>
              <a:t>Tabla de vuelos sin inventariar. </a:t>
            </a:r>
          </a:p>
          <a:p>
            <a:pPr marL="800100" lvl="1" indent="-342900">
              <a:buFont typeface="+mj-lt"/>
              <a:buAutoNum type="arabicPeriod"/>
            </a:pPr>
            <a:r>
              <a:rPr lang="es-ES_tradnl" dirty="0"/>
              <a:t>Fecha de vuelo, EPC </a:t>
            </a:r>
            <a:r>
              <a:rPr lang="es-ES_tradnl" dirty="0" err="1"/>
              <a:t>Leidos</a:t>
            </a:r>
            <a:r>
              <a:rPr lang="es-ES_tradnl" dirty="0"/>
              <a:t>, tiempo de vuelo.</a:t>
            </a:r>
          </a:p>
          <a:p>
            <a:pPr marL="800100" lvl="1" indent="-342900">
              <a:buFont typeface="+mj-lt"/>
              <a:buAutoNum type="arabicPeriod"/>
            </a:pPr>
            <a:r>
              <a:rPr lang="es-ES_tradnl" dirty="0"/>
              <a:t>Botón seleccionar si es inventario parcial o completo</a:t>
            </a:r>
          </a:p>
          <a:p>
            <a:pPr marL="800100" lvl="1" indent="-342900">
              <a:buFont typeface="+mj-lt"/>
              <a:buAutoNum type="arabicPeriod"/>
            </a:pPr>
            <a:r>
              <a:rPr lang="es-ES_tradnl" dirty="0"/>
              <a:t>Botón para seleccionar zona de inventario requerida (si es parcial)</a:t>
            </a:r>
          </a:p>
          <a:p>
            <a:pPr marL="800100" lvl="1" indent="-342900">
              <a:buFont typeface="+mj-lt"/>
              <a:buAutoNum type="arabicPeriod"/>
            </a:pPr>
            <a:r>
              <a:rPr lang="es-ES_tradnl" dirty="0"/>
              <a:t>Botón para gatillar Inventario en JDE </a:t>
            </a:r>
          </a:p>
          <a:p>
            <a:pPr marL="342900" indent="-342900">
              <a:buFont typeface="+mj-lt"/>
              <a:buAutoNum type="arabicPeriod"/>
            </a:pPr>
            <a:endParaRPr lang="es-ES_tradnl" dirty="0"/>
          </a:p>
          <a:p>
            <a:pPr marL="342900" indent="-342900">
              <a:buFont typeface="+mj-lt"/>
              <a:buAutoNum type="arabicPeriod"/>
            </a:pPr>
            <a:r>
              <a:rPr lang="es-ES_tradnl" dirty="0"/>
              <a:t>Listado de Inventarios realizados</a:t>
            </a:r>
          </a:p>
          <a:p>
            <a:pPr marL="800100" lvl="1" indent="-342900">
              <a:buFont typeface="+mj-lt"/>
              <a:buAutoNum type="arabicPeriod"/>
            </a:pPr>
            <a:r>
              <a:rPr lang="es-ES_tradnl" dirty="0"/>
              <a:t>Campos: Tipo inventario, Ubicación, Fecha, Estado, Duración del vuelo, Elementos leídos, Elementos faltantes, sobrantes, % de lectura de la ubicación. </a:t>
            </a:r>
          </a:p>
          <a:p>
            <a:pPr marL="342900" indent="-342900">
              <a:buFont typeface="+mj-lt"/>
              <a:buAutoNum type="arabicPeriod"/>
            </a:pPr>
            <a:endParaRPr lang="es-ES_tradnl" dirty="0"/>
          </a:p>
          <a:p>
            <a:pPr marL="342900" indent="-342900">
              <a:buFont typeface="+mj-lt"/>
              <a:buAutoNum type="arabicPeriod"/>
            </a:pPr>
            <a:r>
              <a:rPr lang="es-ES_tradnl" dirty="0"/>
              <a:t>Hoja con resumen / detalle de vuelo tipo BI, detalle del inventario</a:t>
            </a:r>
          </a:p>
          <a:p>
            <a:pPr marL="800100" lvl="1" indent="-342900">
              <a:buFont typeface="+mj-lt"/>
              <a:buAutoNum type="arabicPeriod"/>
            </a:pPr>
            <a:r>
              <a:rPr lang="es-ES_tradnl" dirty="0"/>
              <a:t>Tabla Aquí están los EPC, ubicación Y resultado (Faltante Sobrante)</a:t>
            </a:r>
          </a:p>
          <a:p>
            <a:pPr marL="800100" lvl="1" indent="-342900">
              <a:buFont typeface="+mj-lt"/>
              <a:buAutoNum type="arabicPeriod"/>
            </a:pPr>
            <a:r>
              <a:rPr lang="es-ES_tradnl" dirty="0"/>
              <a:t>Unas graficas con resumen.</a:t>
            </a:r>
          </a:p>
          <a:p>
            <a:pPr marL="800100" lvl="1" indent="-342900">
              <a:buFont typeface="+mj-lt"/>
              <a:buAutoNum type="arabicPeriod"/>
            </a:pPr>
            <a:endParaRPr lang="es-ES_tradnl" dirty="0"/>
          </a:p>
          <a:p>
            <a:pPr marL="800100" lvl="1" indent="-342900">
              <a:buFont typeface="+mj-lt"/>
              <a:buAutoNum type="arabicPeriod"/>
            </a:pPr>
            <a:endParaRPr lang="es-ES_tradnl" dirty="0"/>
          </a:p>
          <a:p>
            <a:pPr marL="342900" indent="-342900">
              <a:buFont typeface="+mj-lt"/>
              <a:buAutoNum type="arabicPeriod"/>
            </a:pPr>
            <a:endParaRPr lang="es-ES_tradnl" dirty="0"/>
          </a:p>
        </p:txBody>
      </p:sp>
    </p:spTree>
    <p:extLst>
      <p:ext uri="{BB962C8B-B14F-4D97-AF65-F5344CB8AC3E}">
        <p14:creationId xmlns:p14="http://schemas.microsoft.com/office/powerpoint/2010/main" val="6874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35AB8-36E8-E07A-6AAB-DFAFB7D41883}"/>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ADE847B4-F4B9-7172-FFE4-8264BC3AC0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0A0D6BE3-4329-3DE0-8DFA-A2FD1F1E526D}"/>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CuadroTexto 2">
            <a:extLst>
              <a:ext uri="{FF2B5EF4-FFF2-40B4-BE49-F238E27FC236}">
                <a16:creationId xmlns:a16="http://schemas.microsoft.com/office/drawing/2014/main" id="{D9EC1F55-9E87-26BB-66D5-BE6F278CC0FF}"/>
              </a:ext>
            </a:extLst>
          </p:cNvPr>
          <p:cNvSpPr txBox="1"/>
          <p:nvPr/>
        </p:nvSpPr>
        <p:spPr>
          <a:xfrm>
            <a:off x="606362" y="999705"/>
            <a:ext cx="10986924" cy="1527982"/>
          </a:xfrm>
          <a:prstGeom prst="rect">
            <a:avLst/>
          </a:prstGeom>
          <a:noFill/>
        </p:spPr>
        <p:txBody>
          <a:bodyPr wrap="square">
            <a:spAutoFit/>
          </a:bodyPr>
          <a:lstStyle/>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p:txBody>
      </p:sp>
      <p:sp>
        <p:nvSpPr>
          <p:cNvPr id="2" name="Rectángulo 1">
            <a:extLst>
              <a:ext uri="{FF2B5EF4-FFF2-40B4-BE49-F238E27FC236}">
                <a16:creationId xmlns:a16="http://schemas.microsoft.com/office/drawing/2014/main" id="{18DA35FB-906A-790F-C57A-D34E397DC03C}"/>
              </a:ext>
            </a:extLst>
          </p:cNvPr>
          <p:cNvSpPr/>
          <p:nvPr/>
        </p:nvSpPr>
        <p:spPr>
          <a:xfrm>
            <a:off x="155573" y="194510"/>
            <a:ext cx="11689531" cy="597929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72BFB13C-BA5D-A0F0-4D66-D76A7F8AA2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77" y="397500"/>
            <a:ext cx="2173697" cy="707886"/>
          </a:xfrm>
          <a:prstGeom prst="rect">
            <a:avLst/>
          </a:prstGeom>
        </p:spPr>
      </p:pic>
      <p:sp>
        <p:nvSpPr>
          <p:cNvPr id="8" name="Rectángulo 7">
            <a:extLst>
              <a:ext uri="{FF2B5EF4-FFF2-40B4-BE49-F238E27FC236}">
                <a16:creationId xmlns:a16="http://schemas.microsoft.com/office/drawing/2014/main" id="{CC55DA19-F7DE-4A5A-B674-BA2DEA7A4B8B}"/>
              </a:ext>
            </a:extLst>
          </p:cNvPr>
          <p:cNvSpPr/>
          <p:nvPr/>
        </p:nvSpPr>
        <p:spPr>
          <a:xfrm>
            <a:off x="369076" y="1480885"/>
            <a:ext cx="1803555" cy="645031"/>
          </a:xfrm>
          <a:prstGeom prst="rect">
            <a:avLst/>
          </a:prstGeom>
          <a:no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100" dirty="0"/>
              <a:t>Menú  ↓</a:t>
            </a:r>
          </a:p>
        </p:txBody>
      </p:sp>
      <p:graphicFrame>
        <p:nvGraphicFramePr>
          <p:cNvPr id="9" name="Tabla 8">
            <a:extLst>
              <a:ext uri="{FF2B5EF4-FFF2-40B4-BE49-F238E27FC236}">
                <a16:creationId xmlns:a16="http://schemas.microsoft.com/office/drawing/2014/main" id="{8AB0F228-2490-87A0-D919-E43EA85AB66C}"/>
              </a:ext>
            </a:extLst>
          </p:cNvPr>
          <p:cNvGraphicFramePr>
            <a:graphicFrameLocks noGrp="1"/>
          </p:cNvGraphicFramePr>
          <p:nvPr>
            <p:extLst>
              <p:ext uri="{D42A27DB-BD31-4B8C-83A1-F6EECF244321}">
                <p14:modId xmlns:p14="http://schemas.microsoft.com/office/powerpoint/2010/main" val="452806010"/>
              </p:ext>
            </p:extLst>
          </p:nvPr>
        </p:nvGraphicFramePr>
        <p:xfrm>
          <a:off x="346895" y="2823121"/>
          <a:ext cx="10893486" cy="1978480"/>
        </p:xfrm>
        <a:graphic>
          <a:graphicData uri="http://schemas.openxmlformats.org/drawingml/2006/table">
            <a:tbl>
              <a:tblPr firstRow="1" bandRow="1">
                <a:tableStyleId>{5940675A-B579-460E-94D1-54222C63F5DA}</a:tableStyleId>
              </a:tblPr>
              <a:tblGrid>
                <a:gridCol w="1732867">
                  <a:extLst>
                    <a:ext uri="{9D8B030D-6E8A-4147-A177-3AD203B41FA5}">
                      <a16:colId xmlns:a16="http://schemas.microsoft.com/office/drawing/2014/main" val="2342485763"/>
                    </a:ext>
                  </a:extLst>
                </a:gridCol>
                <a:gridCol w="1356479">
                  <a:extLst>
                    <a:ext uri="{9D8B030D-6E8A-4147-A177-3AD203B41FA5}">
                      <a16:colId xmlns:a16="http://schemas.microsoft.com/office/drawing/2014/main" val="1065497151"/>
                    </a:ext>
                  </a:extLst>
                </a:gridCol>
                <a:gridCol w="1416314">
                  <a:extLst>
                    <a:ext uri="{9D8B030D-6E8A-4147-A177-3AD203B41FA5}">
                      <a16:colId xmlns:a16="http://schemas.microsoft.com/office/drawing/2014/main" val="3230661281"/>
                    </a:ext>
                  </a:extLst>
                </a:gridCol>
                <a:gridCol w="1818409">
                  <a:extLst>
                    <a:ext uri="{9D8B030D-6E8A-4147-A177-3AD203B41FA5}">
                      <a16:colId xmlns:a16="http://schemas.microsoft.com/office/drawing/2014/main" val="1406259575"/>
                    </a:ext>
                  </a:extLst>
                </a:gridCol>
                <a:gridCol w="1589809">
                  <a:extLst>
                    <a:ext uri="{9D8B030D-6E8A-4147-A177-3AD203B41FA5}">
                      <a16:colId xmlns:a16="http://schemas.microsoft.com/office/drawing/2014/main" val="496092467"/>
                    </a:ext>
                  </a:extLst>
                </a:gridCol>
                <a:gridCol w="1413163">
                  <a:extLst>
                    <a:ext uri="{9D8B030D-6E8A-4147-A177-3AD203B41FA5}">
                      <a16:colId xmlns:a16="http://schemas.microsoft.com/office/drawing/2014/main" val="2597427568"/>
                    </a:ext>
                  </a:extLst>
                </a:gridCol>
                <a:gridCol w="1566445">
                  <a:extLst>
                    <a:ext uri="{9D8B030D-6E8A-4147-A177-3AD203B41FA5}">
                      <a16:colId xmlns:a16="http://schemas.microsoft.com/office/drawing/2014/main" val="34421748"/>
                    </a:ext>
                  </a:extLst>
                </a:gridCol>
              </a:tblGrid>
              <a:tr h="512196">
                <a:tc>
                  <a:txBody>
                    <a:bodyPr/>
                    <a:lstStyle/>
                    <a:p>
                      <a:pPr algn="ctr"/>
                      <a:r>
                        <a:rPr lang="es-ES_tradnl" sz="1400" dirty="0"/>
                        <a:t>Fecha Vuelo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Hora Vuelo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Duración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Elementos Detectados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Tipo Inventario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Zona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s-ES_tradnl"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12489625"/>
                  </a:ext>
                </a:extLst>
              </a:tr>
              <a:tr h="366571">
                <a:tc>
                  <a:txBody>
                    <a:bodyPr/>
                    <a:lstStyle/>
                    <a:p>
                      <a:pPr algn="ctr"/>
                      <a:r>
                        <a:rPr lang="es-ES_tradnl" sz="1400" dirty="0"/>
                        <a:t>01/01/2024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10:30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00:12:41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127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s-ES_tradnl" sz="1400" dirty="0"/>
                        <a:t>Parcial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PF2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s-ES_tradnl"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1036932"/>
                  </a:ext>
                </a:extLst>
              </a:tr>
              <a:tr h="366571">
                <a:tc>
                  <a:txBody>
                    <a:bodyPr/>
                    <a:lstStyle/>
                    <a:p>
                      <a:pPr algn="ctr"/>
                      <a:r>
                        <a:rPr lang="es-ES_tradnl" sz="1400" dirty="0"/>
                        <a:t>02/01/2024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11:46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00:44:30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s-ES_tradnl"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68535867"/>
                  </a:ext>
                </a:extLst>
              </a:tr>
              <a:tr h="366571">
                <a:tc>
                  <a:txBody>
                    <a:bodyPr/>
                    <a:lstStyle/>
                    <a:p>
                      <a:pPr algn="ctr"/>
                      <a:r>
                        <a:rPr lang="es-ES_tradnl" sz="1400" dirty="0"/>
                        <a:t>01/01/2024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11:30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00:03:11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l"/>
                      <a:r>
                        <a:rPr lang="es-ES_tradnl" sz="1400" dirty="0"/>
                        <a:t>Parcial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PF1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s-ES_tradnl"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34279820"/>
                  </a:ext>
                </a:extLst>
              </a:tr>
              <a:tr h="366571">
                <a:tc>
                  <a:txBody>
                    <a:bodyPr/>
                    <a:lstStyle/>
                    <a:p>
                      <a:pPr algn="ctr"/>
                      <a:r>
                        <a:rPr lang="es-ES_tradnl" sz="1400" dirty="0"/>
                        <a:t>02/01/2024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400" dirty="0"/>
                        <a:t>12:46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400" dirty="0"/>
                        <a:t>00:35:01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400" dirty="0"/>
                        <a:t>543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_tradnl" sz="1400" dirty="0"/>
                        <a:t>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_tradnl" sz="1400" dirty="0"/>
                        <a:t>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07204276"/>
                  </a:ext>
                </a:extLst>
              </a:tr>
            </a:tbl>
          </a:graphicData>
        </a:graphic>
      </p:graphicFrame>
      <p:sp>
        <p:nvSpPr>
          <p:cNvPr id="10" name="CuadroTexto 9">
            <a:extLst>
              <a:ext uri="{FF2B5EF4-FFF2-40B4-BE49-F238E27FC236}">
                <a16:creationId xmlns:a16="http://schemas.microsoft.com/office/drawing/2014/main" id="{617EF9AC-8DC1-AE4D-D53C-5E6DDE7E8F47}"/>
              </a:ext>
            </a:extLst>
          </p:cNvPr>
          <p:cNvSpPr txBox="1"/>
          <p:nvPr/>
        </p:nvSpPr>
        <p:spPr>
          <a:xfrm>
            <a:off x="2949649" y="434572"/>
            <a:ext cx="6292702" cy="1015663"/>
          </a:xfrm>
          <a:prstGeom prst="rect">
            <a:avLst/>
          </a:prstGeom>
          <a:noFill/>
        </p:spPr>
        <p:txBody>
          <a:bodyPr wrap="square" rtlCol="0">
            <a:spAutoFit/>
          </a:bodyPr>
          <a:lstStyle/>
          <a:p>
            <a:pPr algn="ctr"/>
            <a:r>
              <a:rPr lang="es-ES_tradnl" sz="4000" dirty="0">
                <a:solidFill>
                  <a:schemeClr val="bg1"/>
                </a:solidFill>
              </a:rPr>
              <a:t>Inventarios Pendientes </a:t>
            </a:r>
          </a:p>
          <a:p>
            <a:pPr algn="ctr"/>
            <a:r>
              <a:rPr lang="es-ES_tradnl" dirty="0">
                <a:solidFill>
                  <a:schemeClr val="bg1"/>
                </a:solidFill>
              </a:rPr>
              <a:t>Patio 2 Mina</a:t>
            </a:r>
          </a:p>
        </p:txBody>
      </p:sp>
      <p:sp>
        <p:nvSpPr>
          <p:cNvPr id="26" name="Triángulo 25">
            <a:extLst>
              <a:ext uri="{FF2B5EF4-FFF2-40B4-BE49-F238E27FC236}">
                <a16:creationId xmlns:a16="http://schemas.microsoft.com/office/drawing/2014/main" id="{FC52E2FE-8C00-ABDA-00A7-FAEC09F131A6}"/>
              </a:ext>
            </a:extLst>
          </p:cNvPr>
          <p:cNvSpPr/>
          <p:nvPr/>
        </p:nvSpPr>
        <p:spPr>
          <a:xfrm rot="10800000">
            <a:off x="9410547" y="3784894"/>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28" name="Rectángulo redondeado 27">
            <a:extLst>
              <a:ext uri="{FF2B5EF4-FFF2-40B4-BE49-F238E27FC236}">
                <a16:creationId xmlns:a16="http://schemas.microsoft.com/office/drawing/2014/main" id="{6D166F09-42DB-B4AD-2189-68E2A477AE24}"/>
              </a:ext>
            </a:extLst>
          </p:cNvPr>
          <p:cNvSpPr/>
          <p:nvPr/>
        </p:nvSpPr>
        <p:spPr>
          <a:xfrm>
            <a:off x="9722449" y="3365717"/>
            <a:ext cx="1249681" cy="275587"/>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2"/>
                </a:solidFill>
              </a:rPr>
              <a:t>Iniciar Inventario</a:t>
            </a:r>
          </a:p>
        </p:txBody>
      </p:sp>
      <p:sp>
        <p:nvSpPr>
          <p:cNvPr id="29" name="Rectángulo redondeado 28">
            <a:extLst>
              <a:ext uri="{FF2B5EF4-FFF2-40B4-BE49-F238E27FC236}">
                <a16:creationId xmlns:a16="http://schemas.microsoft.com/office/drawing/2014/main" id="{EFCDE45D-F95B-C097-3D82-537273B75A77}"/>
              </a:ext>
            </a:extLst>
          </p:cNvPr>
          <p:cNvSpPr/>
          <p:nvPr/>
        </p:nvSpPr>
        <p:spPr>
          <a:xfrm>
            <a:off x="9732464" y="3740876"/>
            <a:ext cx="1249681" cy="275587"/>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2"/>
                </a:solidFill>
              </a:rPr>
              <a:t>Iniciar Inventario</a:t>
            </a:r>
          </a:p>
        </p:txBody>
      </p:sp>
      <p:sp>
        <p:nvSpPr>
          <p:cNvPr id="30" name="Rectángulo redondeado 29">
            <a:extLst>
              <a:ext uri="{FF2B5EF4-FFF2-40B4-BE49-F238E27FC236}">
                <a16:creationId xmlns:a16="http://schemas.microsoft.com/office/drawing/2014/main" id="{161A62AA-9D70-199E-3243-4A40659ECFCD}"/>
              </a:ext>
            </a:extLst>
          </p:cNvPr>
          <p:cNvSpPr/>
          <p:nvPr/>
        </p:nvSpPr>
        <p:spPr>
          <a:xfrm>
            <a:off x="9732464" y="4096299"/>
            <a:ext cx="1249681" cy="275587"/>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2"/>
                </a:solidFill>
              </a:rPr>
              <a:t>Iniciar Inventario</a:t>
            </a:r>
          </a:p>
        </p:txBody>
      </p:sp>
      <p:sp>
        <p:nvSpPr>
          <p:cNvPr id="31" name="Rectángulo redondeado 30">
            <a:extLst>
              <a:ext uri="{FF2B5EF4-FFF2-40B4-BE49-F238E27FC236}">
                <a16:creationId xmlns:a16="http://schemas.microsoft.com/office/drawing/2014/main" id="{BFBB2E4C-23D1-5D5F-269A-73C0A419590D}"/>
              </a:ext>
            </a:extLst>
          </p:cNvPr>
          <p:cNvSpPr/>
          <p:nvPr/>
        </p:nvSpPr>
        <p:spPr>
          <a:xfrm>
            <a:off x="9742479" y="4471458"/>
            <a:ext cx="1249681" cy="275587"/>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2"/>
                </a:solidFill>
              </a:rPr>
              <a:t>Iniciar Inventario</a:t>
            </a:r>
          </a:p>
        </p:txBody>
      </p:sp>
      <p:sp>
        <p:nvSpPr>
          <p:cNvPr id="32" name="Triángulo 31">
            <a:extLst>
              <a:ext uri="{FF2B5EF4-FFF2-40B4-BE49-F238E27FC236}">
                <a16:creationId xmlns:a16="http://schemas.microsoft.com/office/drawing/2014/main" id="{B07189A8-FFFD-6833-7034-3B7667327A7B}"/>
              </a:ext>
            </a:extLst>
          </p:cNvPr>
          <p:cNvSpPr/>
          <p:nvPr/>
        </p:nvSpPr>
        <p:spPr>
          <a:xfrm rot="10800000">
            <a:off x="9391543" y="3416992"/>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33" name="Triángulo 32">
            <a:extLst>
              <a:ext uri="{FF2B5EF4-FFF2-40B4-BE49-F238E27FC236}">
                <a16:creationId xmlns:a16="http://schemas.microsoft.com/office/drawing/2014/main" id="{72AD298E-4C48-958B-9C3D-4465BEC81D08}"/>
              </a:ext>
            </a:extLst>
          </p:cNvPr>
          <p:cNvSpPr/>
          <p:nvPr/>
        </p:nvSpPr>
        <p:spPr>
          <a:xfrm rot="10800000">
            <a:off x="9410546" y="4150707"/>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34" name="Triángulo 33">
            <a:extLst>
              <a:ext uri="{FF2B5EF4-FFF2-40B4-BE49-F238E27FC236}">
                <a16:creationId xmlns:a16="http://schemas.microsoft.com/office/drawing/2014/main" id="{1B258163-E602-0F3B-024D-7B8D7EE12BC4}"/>
              </a:ext>
            </a:extLst>
          </p:cNvPr>
          <p:cNvSpPr/>
          <p:nvPr/>
        </p:nvSpPr>
        <p:spPr>
          <a:xfrm rot="10800000">
            <a:off x="9410546" y="4556844"/>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35" name="Triángulo 34">
            <a:extLst>
              <a:ext uri="{FF2B5EF4-FFF2-40B4-BE49-F238E27FC236}">
                <a16:creationId xmlns:a16="http://schemas.microsoft.com/office/drawing/2014/main" id="{160CDB7F-2E28-0DAB-755A-8B500688E5E0}"/>
              </a:ext>
            </a:extLst>
          </p:cNvPr>
          <p:cNvSpPr/>
          <p:nvPr/>
        </p:nvSpPr>
        <p:spPr>
          <a:xfrm rot="10800000">
            <a:off x="7923827" y="3416992"/>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36" name="Triángulo 35">
            <a:extLst>
              <a:ext uri="{FF2B5EF4-FFF2-40B4-BE49-F238E27FC236}">
                <a16:creationId xmlns:a16="http://schemas.microsoft.com/office/drawing/2014/main" id="{59120909-5BBE-3284-B128-A13271730A3E}"/>
              </a:ext>
            </a:extLst>
          </p:cNvPr>
          <p:cNvSpPr/>
          <p:nvPr/>
        </p:nvSpPr>
        <p:spPr>
          <a:xfrm rot="10800000">
            <a:off x="7933252" y="3807216"/>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37" name="Triángulo 36">
            <a:extLst>
              <a:ext uri="{FF2B5EF4-FFF2-40B4-BE49-F238E27FC236}">
                <a16:creationId xmlns:a16="http://schemas.microsoft.com/office/drawing/2014/main" id="{533E5FCE-ADFA-16CB-FE90-FEFE97F155E7}"/>
              </a:ext>
            </a:extLst>
          </p:cNvPr>
          <p:cNvSpPr/>
          <p:nvPr/>
        </p:nvSpPr>
        <p:spPr>
          <a:xfrm rot="10800000">
            <a:off x="7933253" y="4152162"/>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39" name="Triángulo 38">
            <a:extLst>
              <a:ext uri="{FF2B5EF4-FFF2-40B4-BE49-F238E27FC236}">
                <a16:creationId xmlns:a16="http://schemas.microsoft.com/office/drawing/2014/main" id="{1AAFE963-AEC1-DCCB-4CF8-ADA531B962CC}"/>
              </a:ext>
            </a:extLst>
          </p:cNvPr>
          <p:cNvSpPr/>
          <p:nvPr/>
        </p:nvSpPr>
        <p:spPr>
          <a:xfrm rot="10800000">
            <a:off x="7933252" y="4550915"/>
            <a:ext cx="187037" cy="166770"/>
          </a:xfrm>
          <a:prstGeom prst="triangle">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solidFill>
                <a:sysClr val="windowText" lastClr="000000"/>
              </a:solidFill>
            </a:endParaRPr>
          </a:p>
        </p:txBody>
      </p:sp>
      <p:sp>
        <p:nvSpPr>
          <p:cNvPr id="40" name="Rectángulo 39">
            <a:extLst>
              <a:ext uri="{FF2B5EF4-FFF2-40B4-BE49-F238E27FC236}">
                <a16:creationId xmlns:a16="http://schemas.microsoft.com/office/drawing/2014/main" id="{4D6D79E5-FB71-6B1E-ECA9-7D9FCD8BC268}"/>
              </a:ext>
            </a:extLst>
          </p:cNvPr>
          <p:cNvSpPr/>
          <p:nvPr/>
        </p:nvSpPr>
        <p:spPr>
          <a:xfrm>
            <a:off x="2747604" y="1451065"/>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4</a:t>
            </a:r>
          </a:p>
          <a:p>
            <a:pPr algn="ctr"/>
            <a:r>
              <a:rPr lang="es-ES_tradnl" sz="1000" dirty="0"/>
              <a:t>Inventarios Pendientes</a:t>
            </a:r>
          </a:p>
        </p:txBody>
      </p:sp>
      <p:sp>
        <p:nvSpPr>
          <p:cNvPr id="41" name="Rectángulo 40">
            <a:extLst>
              <a:ext uri="{FF2B5EF4-FFF2-40B4-BE49-F238E27FC236}">
                <a16:creationId xmlns:a16="http://schemas.microsoft.com/office/drawing/2014/main" id="{711D3BF8-71DA-0FDD-0CDE-A932235F4C06}"/>
              </a:ext>
            </a:extLst>
          </p:cNvPr>
          <p:cNvSpPr/>
          <p:nvPr/>
        </p:nvSpPr>
        <p:spPr>
          <a:xfrm>
            <a:off x="4843147" y="1459346"/>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765</a:t>
            </a:r>
          </a:p>
          <a:p>
            <a:pPr algn="ctr"/>
            <a:r>
              <a:rPr lang="es-ES_tradnl" sz="1000" dirty="0"/>
              <a:t>Elementos </a:t>
            </a:r>
            <a:r>
              <a:rPr lang="es-ES_tradnl" sz="1000" dirty="0" err="1"/>
              <a:t>Leidos</a:t>
            </a:r>
            <a:r>
              <a:rPr lang="es-ES_tradnl" sz="1000" dirty="0"/>
              <a:t> Pendientes</a:t>
            </a:r>
          </a:p>
        </p:txBody>
      </p:sp>
      <p:sp>
        <p:nvSpPr>
          <p:cNvPr id="42" name="Rectángulo 41">
            <a:extLst>
              <a:ext uri="{FF2B5EF4-FFF2-40B4-BE49-F238E27FC236}">
                <a16:creationId xmlns:a16="http://schemas.microsoft.com/office/drawing/2014/main" id="{B224BAB6-23EE-22BA-7253-9607D05B9E62}"/>
              </a:ext>
            </a:extLst>
          </p:cNvPr>
          <p:cNvSpPr/>
          <p:nvPr/>
        </p:nvSpPr>
        <p:spPr>
          <a:xfrm>
            <a:off x="6980692" y="1453930"/>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52</a:t>
            </a:r>
          </a:p>
          <a:p>
            <a:pPr algn="ctr"/>
            <a:r>
              <a:rPr lang="es-ES_tradnl" sz="1000" dirty="0"/>
              <a:t>Minutos en Vuelo</a:t>
            </a:r>
          </a:p>
        </p:txBody>
      </p:sp>
    </p:spTree>
    <p:extLst>
      <p:ext uri="{BB962C8B-B14F-4D97-AF65-F5344CB8AC3E}">
        <p14:creationId xmlns:p14="http://schemas.microsoft.com/office/powerpoint/2010/main" val="78788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A91FF-7DA4-B50A-3D42-6F851787F288}"/>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4160080B-EB23-28B9-EBA9-78C671A685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75D2654A-0A31-0C92-1B2A-3702AAEE5DB0}"/>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CuadroTexto 2">
            <a:extLst>
              <a:ext uri="{FF2B5EF4-FFF2-40B4-BE49-F238E27FC236}">
                <a16:creationId xmlns:a16="http://schemas.microsoft.com/office/drawing/2014/main" id="{350C1801-F1F0-0365-1525-76942570ABEB}"/>
              </a:ext>
            </a:extLst>
          </p:cNvPr>
          <p:cNvSpPr txBox="1"/>
          <p:nvPr/>
        </p:nvSpPr>
        <p:spPr>
          <a:xfrm>
            <a:off x="606362" y="999705"/>
            <a:ext cx="10986924" cy="1527982"/>
          </a:xfrm>
          <a:prstGeom prst="rect">
            <a:avLst/>
          </a:prstGeom>
          <a:noFill/>
        </p:spPr>
        <p:txBody>
          <a:bodyPr wrap="square">
            <a:spAutoFit/>
          </a:bodyPr>
          <a:lstStyle/>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p:txBody>
      </p:sp>
      <p:sp>
        <p:nvSpPr>
          <p:cNvPr id="2" name="Rectángulo 1">
            <a:extLst>
              <a:ext uri="{FF2B5EF4-FFF2-40B4-BE49-F238E27FC236}">
                <a16:creationId xmlns:a16="http://schemas.microsoft.com/office/drawing/2014/main" id="{CDA8E9F4-1EBD-CA4F-1233-3BD781A74B08}"/>
              </a:ext>
            </a:extLst>
          </p:cNvPr>
          <p:cNvSpPr/>
          <p:nvPr/>
        </p:nvSpPr>
        <p:spPr>
          <a:xfrm>
            <a:off x="155574" y="187760"/>
            <a:ext cx="11880852" cy="591242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76DE9FD2-0EDB-0805-20A2-0B431E9446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77" y="397500"/>
            <a:ext cx="2173697" cy="707886"/>
          </a:xfrm>
          <a:prstGeom prst="rect">
            <a:avLst/>
          </a:prstGeom>
        </p:spPr>
      </p:pic>
      <p:graphicFrame>
        <p:nvGraphicFramePr>
          <p:cNvPr id="9" name="Tabla 8">
            <a:extLst>
              <a:ext uri="{FF2B5EF4-FFF2-40B4-BE49-F238E27FC236}">
                <a16:creationId xmlns:a16="http://schemas.microsoft.com/office/drawing/2014/main" id="{A7DE43B0-9288-4C32-619F-FC4170FFE27A}"/>
              </a:ext>
            </a:extLst>
          </p:cNvPr>
          <p:cNvGraphicFramePr>
            <a:graphicFrameLocks noGrp="1"/>
          </p:cNvGraphicFramePr>
          <p:nvPr>
            <p:extLst>
              <p:ext uri="{D42A27DB-BD31-4B8C-83A1-F6EECF244321}">
                <p14:modId xmlns:p14="http://schemas.microsoft.com/office/powerpoint/2010/main" val="3631872535"/>
              </p:ext>
            </p:extLst>
          </p:nvPr>
        </p:nvGraphicFramePr>
        <p:xfrm>
          <a:off x="255782" y="2397510"/>
          <a:ext cx="10986924" cy="3415112"/>
        </p:xfrm>
        <a:graphic>
          <a:graphicData uri="http://schemas.openxmlformats.org/drawingml/2006/table">
            <a:tbl>
              <a:tblPr firstRow="1" bandRow="1">
                <a:tableStyleId>{5940675A-B579-460E-94D1-54222C63F5DA}</a:tableStyleId>
              </a:tblPr>
              <a:tblGrid>
                <a:gridCol w="1344418">
                  <a:extLst>
                    <a:ext uri="{9D8B030D-6E8A-4147-A177-3AD203B41FA5}">
                      <a16:colId xmlns:a16="http://schemas.microsoft.com/office/drawing/2014/main" val="2342485763"/>
                    </a:ext>
                  </a:extLst>
                </a:gridCol>
                <a:gridCol w="1018309">
                  <a:extLst>
                    <a:ext uri="{9D8B030D-6E8A-4147-A177-3AD203B41FA5}">
                      <a16:colId xmlns:a16="http://schemas.microsoft.com/office/drawing/2014/main" val="1065497151"/>
                    </a:ext>
                  </a:extLst>
                </a:gridCol>
                <a:gridCol w="1558636">
                  <a:extLst>
                    <a:ext uri="{9D8B030D-6E8A-4147-A177-3AD203B41FA5}">
                      <a16:colId xmlns:a16="http://schemas.microsoft.com/office/drawing/2014/main" val="3230661281"/>
                    </a:ext>
                  </a:extLst>
                </a:gridCol>
                <a:gridCol w="1828800">
                  <a:extLst>
                    <a:ext uri="{9D8B030D-6E8A-4147-A177-3AD203B41FA5}">
                      <a16:colId xmlns:a16="http://schemas.microsoft.com/office/drawing/2014/main" val="1406259575"/>
                    </a:ext>
                  </a:extLst>
                </a:gridCol>
                <a:gridCol w="924791">
                  <a:extLst>
                    <a:ext uri="{9D8B030D-6E8A-4147-A177-3AD203B41FA5}">
                      <a16:colId xmlns:a16="http://schemas.microsoft.com/office/drawing/2014/main" val="496092467"/>
                    </a:ext>
                  </a:extLst>
                </a:gridCol>
                <a:gridCol w="1163782">
                  <a:extLst>
                    <a:ext uri="{9D8B030D-6E8A-4147-A177-3AD203B41FA5}">
                      <a16:colId xmlns:a16="http://schemas.microsoft.com/office/drawing/2014/main" val="2597427568"/>
                    </a:ext>
                  </a:extLst>
                </a:gridCol>
                <a:gridCol w="1059873">
                  <a:extLst>
                    <a:ext uri="{9D8B030D-6E8A-4147-A177-3AD203B41FA5}">
                      <a16:colId xmlns:a16="http://schemas.microsoft.com/office/drawing/2014/main" val="53390733"/>
                    </a:ext>
                  </a:extLst>
                </a:gridCol>
                <a:gridCol w="1039091">
                  <a:extLst>
                    <a:ext uri="{9D8B030D-6E8A-4147-A177-3AD203B41FA5}">
                      <a16:colId xmlns:a16="http://schemas.microsoft.com/office/drawing/2014/main" val="342226291"/>
                    </a:ext>
                  </a:extLst>
                </a:gridCol>
                <a:gridCol w="1049224">
                  <a:extLst>
                    <a:ext uri="{9D8B030D-6E8A-4147-A177-3AD203B41FA5}">
                      <a16:colId xmlns:a16="http://schemas.microsoft.com/office/drawing/2014/main" val="34421748"/>
                    </a:ext>
                  </a:extLst>
                </a:gridCol>
              </a:tblGrid>
              <a:tr h="389104">
                <a:tc>
                  <a:txBody>
                    <a:bodyPr/>
                    <a:lstStyle/>
                    <a:p>
                      <a:pPr algn="ctr"/>
                      <a:r>
                        <a:rPr lang="es-ES_tradnl" sz="1400" dirty="0"/>
                        <a:t>Tipo Inventario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Ubicación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Fecha Inventario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Fecha de Vuelo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Duración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Correctos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Faltantes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Sobrantes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Lectura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12489625"/>
                  </a:ext>
                </a:extLst>
              </a:tr>
              <a:tr h="378251">
                <a:tc>
                  <a:txBody>
                    <a:bodyPr/>
                    <a:lstStyle/>
                    <a:p>
                      <a:pPr algn="ctr"/>
                      <a:r>
                        <a:rPr lang="es-ES_tradnl" sz="1400" dirty="0"/>
                        <a:t>Parcial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01/01/2024 15:35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01/01/2024 10:31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00:12:41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97.01 %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1036932"/>
                  </a:ext>
                </a:extLst>
              </a:tr>
              <a:tr h="378251">
                <a:tc>
                  <a:txBody>
                    <a:bodyPr/>
                    <a:lstStyle/>
                    <a:p>
                      <a:pPr algn="ctr"/>
                      <a:r>
                        <a:rPr lang="es-ES_tradnl" sz="1400" dirty="0"/>
                        <a:t>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02/01/2024 12:35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02/01/2024 11:11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00:44:30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270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98.01 %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68535867"/>
                  </a:ext>
                </a:extLst>
              </a:tr>
              <a:tr h="378251">
                <a:tc>
                  <a:txBody>
                    <a:bodyPr/>
                    <a:lstStyle/>
                    <a:p>
                      <a:pPr algn="ctr"/>
                      <a:r>
                        <a:rPr lang="es-ES_tradnl" sz="1400" dirty="0"/>
                        <a:t>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04/01/2024 15:35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03/01/2024 12:32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00:03:11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1232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98.01 %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34279820"/>
                  </a:ext>
                </a:extLst>
              </a:tr>
              <a:tr h="378251">
                <a:tc>
                  <a:txBody>
                    <a:bodyPr/>
                    <a:lstStyle/>
                    <a:p>
                      <a:pPr algn="ctr"/>
                      <a:r>
                        <a:rPr lang="es-ES_tradnl" sz="1400" dirty="0"/>
                        <a:t>Parcial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04/01/2024 16:35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03/01/2024 10:31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00:35:01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94.01 %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507204276"/>
                  </a:ext>
                </a:extLst>
              </a:tr>
              <a:tr h="378251">
                <a:tc>
                  <a:txBody>
                    <a:bodyPr/>
                    <a:lstStyle/>
                    <a:p>
                      <a:pPr algn="ctr"/>
                      <a:r>
                        <a:rPr lang="es-ES_tradnl" sz="1400" dirty="0"/>
                        <a:t>Parcial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05/01/2024 15:35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04/01/2024 10:33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00:12:41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96.21 %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367502676"/>
                  </a:ext>
                </a:extLst>
              </a:tr>
              <a:tr h="378251">
                <a:tc>
                  <a:txBody>
                    <a:bodyPr/>
                    <a:lstStyle/>
                    <a:p>
                      <a:pPr algn="ctr"/>
                      <a:r>
                        <a:rPr lang="es-ES_tradnl" sz="1400" dirty="0"/>
                        <a:t>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05/01/2024 16:35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05/01/2024 11:35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00:44:30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1004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91.51 %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48732038"/>
                  </a:ext>
                </a:extLst>
              </a:tr>
              <a:tr h="378251">
                <a:tc>
                  <a:txBody>
                    <a:bodyPr/>
                    <a:lstStyle/>
                    <a:p>
                      <a:pPr algn="ctr"/>
                      <a:r>
                        <a:rPr lang="es-ES_tradnl" sz="1400" dirty="0"/>
                        <a:t>Completo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15/01/2024 14:35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13/01/2024 10:31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00:03:11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1234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r>
                        <a:rPr lang="es-ES_tradnl" sz="1400" dirty="0"/>
                        <a:t>96.31 %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183367852"/>
                  </a:ext>
                </a:extLst>
              </a:tr>
              <a:tr h="378251">
                <a:tc>
                  <a:txBody>
                    <a:bodyPr/>
                    <a:lstStyle/>
                    <a:p>
                      <a:pPr algn="ctr"/>
                      <a:r>
                        <a:rPr lang="es-ES_tradnl" sz="1400" dirty="0"/>
                        <a:t>Parcial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400" dirty="0"/>
                        <a:t>PF2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15/01/2024 15:35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15/01/2024 13:36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s-ES_tradnl" sz="1400" dirty="0"/>
                        <a:t>00:35:01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_tradnl" sz="1400" dirty="0"/>
                        <a:t>123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_tradnl" sz="14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_tradnl" sz="1400"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s-ES_tradnl" sz="1400" dirty="0"/>
                        <a:t>97.06 %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383324"/>
                  </a:ext>
                </a:extLst>
              </a:tr>
            </a:tbl>
          </a:graphicData>
        </a:graphic>
      </p:graphicFrame>
      <p:sp>
        <p:nvSpPr>
          <p:cNvPr id="10" name="CuadroTexto 9">
            <a:extLst>
              <a:ext uri="{FF2B5EF4-FFF2-40B4-BE49-F238E27FC236}">
                <a16:creationId xmlns:a16="http://schemas.microsoft.com/office/drawing/2014/main" id="{F2AB1E19-7A29-2661-AD64-22A5D99FCDF7}"/>
              </a:ext>
            </a:extLst>
          </p:cNvPr>
          <p:cNvSpPr txBox="1"/>
          <p:nvPr/>
        </p:nvSpPr>
        <p:spPr>
          <a:xfrm>
            <a:off x="2949649" y="434572"/>
            <a:ext cx="6292702" cy="1015663"/>
          </a:xfrm>
          <a:prstGeom prst="rect">
            <a:avLst/>
          </a:prstGeom>
          <a:noFill/>
        </p:spPr>
        <p:txBody>
          <a:bodyPr wrap="square" rtlCol="0">
            <a:spAutoFit/>
          </a:bodyPr>
          <a:lstStyle/>
          <a:p>
            <a:pPr algn="ctr"/>
            <a:r>
              <a:rPr lang="es-ES_tradnl" sz="4000" dirty="0">
                <a:solidFill>
                  <a:schemeClr val="bg1"/>
                </a:solidFill>
              </a:rPr>
              <a:t>Inventarios Realizados</a:t>
            </a:r>
          </a:p>
          <a:p>
            <a:pPr algn="ctr"/>
            <a:r>
              <a:rPr lang="es-ES_tradnl" dirty="0">
                <a:solidFill>
                  <a:schemeClr val="bg1"/>
                </a:solidFill>
              </a:rPr>
              <a:t>Patio 2 Mina</a:t>
            </a:r>
          </a:p>
        </p:txBody>
      </p:sp>
      <p:sp>
        <p:nvSpPr>
          <p:cNvPr id="40" name="Rectángulo 39">
            <a:extLst>
              <a:ext uri="{FF2B5EF4-FFF2-40B4-BE49-F238E27FC236}">
                <a16:creationId xmlns:a16="http://schemas.microsoft.com/office/drawing/2014/main" id="{C6AA8F13-6AE4-004D-D22C-42E7E4C4752C}"/>
              </a:ext>
            </a:extLst>
          </p:cNvPr>
          <p:cNvSpPr/>
          <p:nvPr/>
        </p:nvSpPr>
        <p:spPr>
          <a:xfrm>
            <a:off x="2747604" y="1451065"/>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8</a:t>
            </a:r>
          </a:p>
          <a:p>
            <a:pPr algn="ctr"/>
            <a:r>
              <a:rPr lang="es-ES_tradnl" sz="1000" dirty="0"/>
              <a:t>Inventarios Realizados</a:t>
            </a:r>
          </a:p>
        </p:txBody>
      </p:sp>
      <p:sp>
        <p:nvSpPr>
          <p:cNvPr id="41" name="Rectángulo 40">
            <a:extLst>
              <a:ext uri="{FF2B5EF4-FFF2-40B4-BE49-F238E27FC236}">
                <a16:creationId xmlns:a16="http://schemas.microsoft.com/office/drawing/2014/main" id="{13C9E7DB-2E9D-194B-16C6-6035F5651AAA}"/>
              </a:ext>
            </a:extLst>
          </p:cNvPr>
          <p:cNvSpPr/>
          <p:nvPr/>
        </p:nvSpPr>
        <p:spPr>
          <a:xfrm>
            <a:off x="4843147" y="1459346"/>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4</a:t>
            </a:r>
          </a:p>
          <a:p>
            <a:pPr algn="ctr"/>
            <a:r>
              <a:rPr lang="es-ES_tradnl" sz="1000" dirty="0"/>
              <a:t>Inventarios Completos</a:t>
            </a:r>
          </a:p>
        </p:txBody>
      </p:sp>
      <p:sp>
        <p:nvSpPr>
          <p:cNvPr id="42" name="Rectángulo 41">
            <a:extLst>
              <a:ext uri="{FF2B5EF4-FFF2-40B4-BE49-F238E27FC236}">
                <a16:creationId xmlns:a16="http://schemas.microsoft.com/office/drawing/2014/main" id="{8F9FFBCA-0CC6-C543-7BF9-801C25C5040A}"/>
              </a:ext>
            </a:extLst>
          </p:cNvPr>
          <p:cNvSpPr/>
          <p:nvPr/>
        </p:nvSpPr>
        <p:spPr>
          <a:xfrm>
            <a:off x="6980692" y="1453930"/>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2</a:t>
            </a:r>
          </a:p>
          <a:p>
            <a:pPr algn="ctr"/>
            <a:r>
              <a:rPr lang="es-ES_tradnl" sz="1000" dirty="0"/>
              <a:t>Inventarios Parciales</a:t>
            </a:r>
          </a:p>
        </p:txBody>
      </p:sp>
      <p:sp>
        <p:nvSpPr>
          <p:cNvPr id="5" name="Rectángulo 4">
            <a:extLst>
              <a:ext uri="{FF2B5EF4-FFF2-40B4-BE49-F238E27FC236}">
                <a16:creationId xmlns:a16="http://schemas.microsoft.com/office/drawing/2014/main" id="{C670696A-B0EE-11B3-8360-5656AFC406FD}"/>
              </a:ext>
            </a:extLst>
          </p:cNvPr>
          <p:cNvSpPr/>
          <p:nvPr/>
        </p:nvSpPr>
        <p:spPr>
          <a:xfrm>
            <a:off x="369076" y="1480885"/>
            <a:ext cx="1803555" cy="645031"/>
          </a:xfrm>
          <a:prstGeom prst="rect">
            <a:avLst/>
          </a:prstGeom>
          <a:no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100" dirty="0"/>
              <a:t>Menú  ↓</a:t>
            </a:r>
          </a:p>
        </p:txBody>
      </p:sp>
      <p:sp>
        <p:nvSpPr>
          <p:cNvPr id="7" name="Rectángulo 6">
            <a:extLst>
              <a:ext uri="{FF2B5EF4-FFF2-40B4-BE49-F238E27FC236}">
                <a16:creationId xmlns:a16="http://schemas.microsoft.com/office/drawing/2014/main" id="{6D3FA56C-739D-5AA8-BBD2-E39906936CE4}"/>
              </a:ext>
            </a:extLst>
          </p:cNvPr>
          <p:cNvSpPr/>
          <p:nvPr/>
        </p:nvSpPr>
        <p:spPr>
          <a:xfrm>
            <a:off x="9140336" y="1451065"/>
            <a:ext cx="1971359" cy="666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95.94 %</a:t>
            </a:r>
          </a:p>
          <a:p>
            <a:pPr algn="ctr"/>
            <a:r>
              <a:rPr lang="es-ES_tradnl" sz="1000" dirty="0"/>
              <a:t>Promedio Lectura</a:t>
            </a:r>
          </a:p>
        </p:txBody>
      </p:sp>
    </p:spTree>
    <p:extLst>
      <p:ext uri="{BB962C8B-B14F-4D97-AF65-F5344CB8AC3E}">
        <p14:creationId xmlns:p14="http://schemas.microsoft.com/office/powerpoint/2010/main" val="381858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1859D-912C-2784-8C7F-5C342C89B76E}"/>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28B1BB4B-5DB6-B1B5-F041-1F56718F8C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17D574BF-9F16-9C94-2D9D-C75E0B4B23DD}"/>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CuadroTexto 2">
            <a:extLst>
              <a:ext uri="{FF2B5EF4-FFF2-40B4-BE49-F238E27FC236}">
                <a16:creationId xmlns:a16="http://schemas.microsoft.com/office/drawing/2014/main" id="{5BD7D9DA-5B3F-1B81-84DA-25621D3548A6}"/>
              </a:ext>
            </a:extLst>
          </p:cNvPr>
          <p:cNvSpPr txBox="1"/>
          <p:nvPr/>
        </p:nvSpPr>
        <p:spPr>
          <a:xfrm>
            <a:off x="606362" y="999705"/>
            <a:ext cx="10986924" cy="1527982"/>
          </a:xfrm>
          <a:prstGeom prst="rect">
            <a:avLst/>
          </a:prstGeom>
          <a:noFill/>
        </p:spPr>
        <p:txBody>
          <a:bodyPr wrap="square">
            <a:spAutoFit/>
          </a:bodyPr>
          <a:lstStyle/>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p:txBody>
      </p:sp>
      <p:sp>
        <p:nvSpPr>
          <p:cNvPr id="2" name="Rectángulo 1">
            <a:extLst>
              <a:ext uri="{FF2B5EF4-FFF2-40B4-BE49-F238E27FC236}">
                <a16:creationId xmlns:a16="http://schemas.microsoft.com/office/drawing/2014/main" id="{0D3FE6EB-5A70-5E3D-8FAA-92654019837A}"/>
              </a:ext>
            </a:extLst>
          </p:cNvPr>
          <p:cNvSpPr/>
          <p:nvPr/>
        </p:nvSpPr>
        <p:spPr>
          <a:xfrm>
            <a:off x="170624" y="174207"/>
            <a:ext cx="11866510" cy="590542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6" name="Imagen 5">
            <a:extLst>
              <a:ext uri="{FF2B5EF4-FFF2-40B4-BE49-F238E27FC236}">
                <a16:creationId xmlns:a16="http://schemas.microsoft.com/office/drawing/2014/main" id="{901181B8-3536-0647-6442-8DC850BD72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9077" y="397500"/>
            <a:ext cx="2173697" cy="707886"/>
          </a:xfrm>
          <a:prstGeom prst="rect">
            <a:avLst/>
          </a:prstGeom>
        </p:spPr>
      </p:pic>
      <p:graphicFrame>
        <p:nvGraphicFramePr>
          <p:cNvPr id="9" name="Tabla 8">
            <a:extLst>
              <a:ext uri="{FF2B5EF4-FFF2-40B4-BE49-F238E27FC236}">
                <a16:creationId xmlns:a16="http://schemas.microsoft.com/office/drawing/2014/main" id="{AD4958CA-8E07-7397-F86A-762F57FA5C12}"/>
              </a:ext>
            </a:extLst>
          </p:cNvPr>
          <p:cNvGraphicFramePr>
            <a:graphicFrameLocks noGrp="1"/>
          </p:cNvGraphicFramePr>
          <p:nvPr>
            <p:extLst>
              <p:ext uri="{D42A27DB-BD31-4B8C-83A1-F6EECF244321}">
                <p14:modId xmlns:p14="http://schemas.microsoft.com/office/powerpoint/2010/main" val="1658904166"/>
              </p:ext>
            </p:extLst>
          </p:nvPr>
        </p:nvGraphicFramePr>
        <p:xfrm>
          <a:off x="2421160" y="3702114"/>
          <a:ext cx="7957003" cy="2133600"/>
        </p:xfrm>
        <a:graphic>
          <a:graphicData uri="http://schemas.openxmlformats.org/drawingml/2006/table">
            <a:tbl>
              <a:tblPr firstRow="1" bandRow="1">
                <a:tableStyleId>{5940675A-B579-460E-94D1-54222C63F5DA}</a:tableStyleId>
              </a:tblPr>
              <a:tblGrid>
                <a:gridCol w="2884230">
                  <a:extLst>
                    <a:ext uri="{9D8B030D-6E8A-4147-A177-3AD203B41FA5}">
                      <a16:colId xmlns:a16="http://schemas.microsoft.com/office/drawing/2014/main" val="2342485763"/>
                    </a:ext>
                  </a:extLst>
                </a:gridCol>
                <a:gridCol w="1615605">
                  <a:extLst>
                    <a:ext uri="{9D8B030D-6E8A-4147-A177-3AD203B41FA5}">
                      <a16:colId xmlns:a16="http://schemas.microsoft.com/office/drawing/2014/main" val="1065497151"/>
                    </a:ext>
                  </a:extLst>
                </a:gridCol>
                <a:gridCol w="1728584">
                  <a:extLst>
                    <a:ext uri="{9D8B030D-6E8A-4147-A177-3AD203B41FA5}">
                      <a16:colId xmlns:a16="http://schemas.microsoft.com/office/drawing/2014/main" val="3230661281"/>
                    </a:ext>
                  </a:extLst>
                </a:gridCol>
                <a:gridCol w="1728584">
                  <a:extLst>
                    <a:ext uri="{9D8B030D-6E8A-4147-A177-3AD203B41FA5}">
                      <a16:colId xmlns:a16="http://schemas.microsoft.com/office/drawing/2014/main" val="4253444261"/>
                    </a:ext>
                  </a:extLst>
                </a:gridCol>
              </a:tblGrid>
              <a:tr h="245096">
                <a:tc>
                  <a:txBody>
                    <a:bodyPr/>
                    <a:lstStyle/>
                    <a:p>
                      <a:pPr algn="ctr"/>
                      <a:r>
                        <a:rPr lang="es-ES_tradnl" sz="1400" dirty="0"/>
                        <a:t>Numero Etiqueta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Resultado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Ubicación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Código Articulo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912489625"/>
                  </a:ext>
                </a:extLst>
              </a:tr>
              <a:tr h="245096">
                <a:tc>
                  <a:txBody>
                    <a:bodyPr/>
                    <a:lstStyle/>
                    <a:p>
                      <a:pPr algn="ctr"/>
                      <a:r>
                        <a:rPr lang="es-ES_tradnl" sz="1400" dirty="0"/>
                        <a:t>E2805C1F03D1662042131883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Correcto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P02002003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56818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861036932"/>
                  </a:ext>
                </a:extLst>
              </a:tr>
              <a:tr h="245096">
                <a:tc>
                  <a:txBody>
                    <a:bodyPr/>
                    <a:lstStyle/>
                    <a:p>
                      <a:pPr algn="ctr"/>
                      <a:r>
                        <a:rPr lang="es-ES_tradnl" sz="1400" dirty="0"/>
                        <a:t>E2805C1F03D1662042131884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Sobrante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268535867"/>
                  </a:ext>
                </a:extLst>
              </a:tr>
              <a:tr h="245096">
                <a:tc>
                  <a:txBody>
                    <a:bodyPr/>
                    <a:lstStyle/>
                    <a:p>
                      <a:pPr algn="ctr"/>
                      <a:r>
                        <a:rPr lang="es-ES_tradnl" sz="1400" dirty="0"/>
                        <a:t>E2805C1F03D1662042131886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Sobrante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934279820"/>
                  </a:ext>
                </a:extLst>
              </a:tr>
              <a:tr h="245096">
                <a:tc>
                  <a:txBody>
                    <a:bodyPr/>
                    <a:lstStyle/>
                    <a:p>
                      <a:pPr algn="ctr"/>
                      <a:r>
                        <a:rPr lang="es-ES_tradnl" sz="1400" dirty="0"/>
                        <a:t>E2805C1F03D1662042131223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Correcto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400" dirty="0"/>
                        <a:t>P02002003</a:t>
                      </a: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Calibri"/>
                          <a:ea typeface="+mn-ea"/>
                          <a:cs typeface="+mn-cs"/>
                        </a:rPr>
                        <a:t>58819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736421917"/>
                  </a:ext>
                </a:extLst>
              </a:tr>
              <a:tr h="245096">
                <a:tc>
                  <a:txBody>
                    <a:bodyPr/>
                    <a:lstStyle/>
                    <a:p>
                      <a:pPr algn="ctr"/>
                      <a:r>
                        <a:rPr lang="es-ES_tradnl" sz="1400" dirty="0"/>
                        <a:t>E2805C1F03D1662042131811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Faltante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400" dirty="0"/>
                        <a:t>P02002004</a:t>
                      </a: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mn-lt"/>
                          <a:ea typeface="+mn-ea"/>
                          <a:cs typeface="+mn-cs"/>
                        </a:rPr>
                        <a:t>58820</a:t>
                      </a: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486668687"/>
                  </a:ext>
                </a:extLst>
              </a:tr>
              <a:tr h="245096">
                <a:tc>
                  <a:txBody>
                    <a:bodyPr/>
                    <a:lstStyle/>
                    <a:p>
                      <a:pPr algn="ctr"/>
                      <a:r>
                        <a:rPr lang="es-ES_tradnl" sz="1400" dirty="0"/>
                        <a:t>E2805C1F03D1662042131822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a:r>
                        <a:rPr lang="es-ES_tradnl" sz="1400" dirty="0"/>
                        <a:t>Faltante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400" dirty="0"/>
                        <a:t>P02002004</a:t>
                      </a: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400" b="0" i="0" u="none" strike="noStrike" kern="1200" cap="none" spc="0" normalizeH="0" baseline="0" noProof="0" dirty="0">
                          <a:ln>
                            <a:noFill/>
                          </a:ln>
                          <a:solidFill>
                            <a:srgbClr val="5A666F"/>
                          </a:solidFill>
                          <a:effectLst/>
                          <a:uLnTx/>
                          <a:uFillTx/>
                          <a:latin typeface="+mn-lt"/>
                          <a:ea typeface="+mn-ea"/>
                          <a:cs typeface="+mn-cs"/>
                        </a:rPr>
                        <a:t>58822</a:t>
                      </a:r>
                      <a:endParaRPr kumimoji="0" lang="es-ES_tradnl" sz="1400" b="0" i="0" u="none" strike="noStrike" kern="1200" cap="none" spc="0" normalizeH="0" baseline="0" noProof="0" dirty="0">
                        <a:ln>
                          <a:noFill/>
                        </a:ln>
                        <a:solidFill>
                          <a:srgbClr val="5A666F"/>
                        </a:solidFill>
                        <a:effectLst/>
                        <a:uLnTx/>
                        <a:uFillTx/>
                        <a:latin typeface="Calibri"/>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154622381"/>
                  </a:ext>
                </a:extLst>
              </a:tr>
            </a:tbl>
          </a:graphicData>
        </a:graphic>
      </p:graphicFrame>
      <p:sp>
        <p:nvSpPr>
          <p:cNvPr id="10" name="CuadroTexto 9">
            <a:extLst>
              <a:ext uri="{FF2B5EF4-FFF2-40B4-BE49-F238E27FC236}">
                <a16:creationId xmlns:a16="http://schemas.microsoft.com/office/drawing/2014/main" id="{5D672183-09DA-D420-CC23-1987733FA2DC}"/>
              </a:ext>
            </a:extLst>
          </p:cNvPr>
          <p:cNvSpPr txBox="1"/>
          <p:nvPr/>
        </p:nvSpPr>
        <p:spPr>
          <a:xfrm>
            <a:off x="2949649" y="434572"/>
            <a:ext cx="6292702" cy="984885"/>
          </a:xfrm>
          <a:prstGeom prst="rect">
            <a:avLst/>
          </a:prstGeom>
          <a:noFill/>
        </p:spPr>
        <p:txBody>
          <a:bodyPr wrap="square" rtlCol="0">
            <a:spAutoFit/>
          </a:bodyPr>
          <a:lstStyle/>
          <a:p>
            <a:pPr algn="ctr"/>
            <a:r>
              <a:rPr lang="es-ES_tradnl" sz="4000" dirty="0">
                <a:solidFill>
                  <a:schemeClr val="bg1"/>
                </a:solidFill>
              </a:rPr>
              <a:t>Resumen Inventario</a:t>
            </a:r>
          </a:p>
          <a:p>
            <a:pPr algn="ctr"/>
            <a:r>
              <a:rPr lang="es-ES_tradnl" dirty="0">
                <a:solidFill>
                  <a:schemeClr val="bg1"/>
                </a:solidFill>
              </a:rPr>
              <a:t>Patio 2 Mina</a:t>
            </a:r>
          </a:p>
        </p:txBody>
      </p:sp>
      <p:sp>
        <p:nvSpPr>
          <p:cNvPr id="40" name="Rectángulo 39">
            <a:extLst>
              <a:ext uri="{FF2B5EF4-FFF2-40B4-BE49-F238E27FC236}">
                <a16:creationId xmlns:a16="http://schemas.microsoft.com/office/drawing/2014/main" id="{A060E570-6B7C-5C87-8D9F-7A404DBB0CB8}"/>
              </a:ext>
            </a:extLst>
          </p:cNvPr>
          <p:cNvSpPr/>
          <p:nvPr/>
        </p:nvSpPr>
        <p:spPr>
          <a:xfrm>
            <a:off x="2421160" y="1461846"/>
            <a:ext cx="2980325" cy="66657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dirty="0"/>
              <a:t>01/01/2024 15:35</a:t>
            </a:r>
          </a:p>
          <a:p>
            <a:pPr algn="ctr"/>
            <a:r>
              <a:rPr lang="es-ES_tradnl" sz="1000" dirty="0"/>
              <a:t>Fecha Inventario</a:t>
            </a:r>
          </a:p>
        </p:txBody>
      </p:sp>
      <p:sp>
        <p:nvSpPr>
          <p:cNvPr id="5" name="Rectángulo 4">
            <a:extLst>
              <a:ext uri="{FF2B5EF4-FFF2-40B4-BE49-F238E27FC236}">
                <a16:creationId xmlns:a16="http://schemas.microsoft.com/office/drawing/2014/main" id="{20F9D71C-A225-008D-449E-4A95E8FE4513}"/>
              </a:ext>
            </a:extLst>
          </p:cNvPr>
          <p:cNvSpPr/>
          <p:nvPr/>
        </p:nvSpPr>
        <p:spPr>
          <a:xfrm>
            <a:off x="369076" y="1480885"/>
            <a:ext cx="1803555" cy="645031"/>
          </a:xfrm>
          <a:prstGeom prst="rect">
            <a:avLst/>
          </a:prstGeom>
          <a:no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1100" dirty="0"/>
              <a:t>Menú  ↓</a:t>
            </a:r>
          </a:p>
        </p:txBody>
      </p:sp>
      <p:sp>
        <p:nvSpPr>
          <p:cNvPr id="7" name="Rectángulo 6">
            <a:extLst>
              <a:ext uri="{FF2B5EF4-FFF2-40B4-BE49-F238E27FC236}">
                <a16:creationId xmlns:a16="http://schemas.microsoft.com/office/drawing/2014/main" id="{5814CCAB-D572-C579-33B6-22C52E98FC5E}"/>
              </a:ext>
            </a:extLst>
          </p:cNvPr>
          <p:cNvSpPr/>
          <p:nvPr/>
        </p:nvSpPr>
        <p:spPr>
          <a:xfrm>
            <a:off x="5413982" y="1459198"/>
            <a:ext cx="1971359" cy="66657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127</a:t>
            </a:r>
          </a:p>
          <a:p>
            <a:pPr algn="ctr"/>
            <a:r>
              <a:rPr lang="es-ES_tradnl" sz="1000" dirty="0"/>
              <a:t>Elementos Detectados</a:t>
            </a:r>
          </a:p>
        </p:txBody>
      </p:sp>
      <p:sp>
        <p:nvSpPr>
          <p:cNvPr id="38" name="Rectángulo 37">
            <a:extLst>
              <a:ext uri="{FF2B5EF4-FFF2-40B4-BE49-F238E27FC236}">
                <a16:creationId xmlns:a16="http://schemas.microsoft.com/office/drawing/2014/main" id="{81605615-4EB3-2AA4-8649-5A8250B35447}"/>
              </a:ext>
            </a:extLst>
          </p:cNvPr>
          <p:cNvSpPr/>
          <p:nvPr/>
        </p:nvSpPr>
        <p:spPr>
          <a:xfrm>
            <a:off x="7397838" y="1459198"/>
            <a:ext cx="2980325" cy="666570"/>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2800" dirty="0"/>
              <a:t>01/01/2024 10:31</a:t>
            </a:r>
          </a:p>
          <a:p>
            <a:pPr algn="ctr"/>
            <a:r>
              <a:rPr lang="es-ES_tradnl" sz="1000" dirty="0"/>
              <a:t>Fecha Vuelo</a:t>
            </a:r>
          </a:p>
        </p:txBody>
      </p:sp>
      <p:sp>
        <p:nvSpPr>
          <p:cNvPr id="39" name="Rectángulo 38">
            <a:extLst>
              <a:ext uri="{FF2B5EF4-FFF2-40B4-BE49-F238E27FC236}">
                <a16:creationId xmlns:a16="http://schemas.microsoft.com/office/drawing/2014/main" id="{1DFBAC07-7BD8-439E-BC6F-828B3382E191}"/>
              </a:ext>
            </a:extLst>
          </p:cNvPr>
          <p:cNvSpPr/>
          <p:nvPr/>
        </p:nvSpPr>
        <p:spPr>
          <a:xfrm>
            <a:off x="4389125" y="2131693"/>
            <a:ext cx="1971359" cy="66657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10</a:t>
            </a:r>
          </a:p>
          <a:p>
            <a:pPr algn="ctr"/>
            <a:r>
              <a:rPr lang="es-ES_tradnl" sz="1000" dirty="0"/>
              <a:t>Elementos Faltantes</a:t>
            </a:r>
          </a:p>
        </p:txBody>
      </p:sp>
      <p:sp>
        <p:nvSpPr>
          <p:cNvPr id="43" name="Rectángulo 42">
            <a:extLst>
              <a:ext uri="{FF2B5EF4-FFF2-40B4-BE49-F238E27FC236}">
                <a16:creationId xmlns:a16="http://schemas.microsoft.com/office/drawing/2014/main" id="{2E5B03D7-AAB2-7924-AD13-B164F4F2F35F}"/>
              </a:ext>
            </a:extLst>
          </p:cNvPr>
          <p:cNvSpPr/>
          <p:nvPr/>
        </p:nvSpPr>
        <p:spPr>
          <a:xfrm>
            <a:off x="2408663" y="2125768"/>
            <a:ext cx="1971359" cy="66657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100</a:t>
            </a:r>
          </a:p>
          <a:p>
            <a:pPr algn="ctr"/>
            <a:r>
              <a:rPr lang="es-ES_tradnl" sz="1000" dirty="0"/>
              <a:t>Elementos Correctos</a:t>
            </a:r>
          </a:p>
        </p:txBody>
      </p:sp>
      <p:sp>
        <p:nvSpPr>
          <p:cNvPr id="44" name="Rectángulo 43">
            <a:extLst>
              <a:ext uri="{FF2B5EF4-FFF2-40B4-BE49-F238E27FC236}">
                <a16:creationId xmlns:a16="http://schemas.microsoft.com/office/drawing/2014/main" id="{DE70D6CC-4108-7552-AAE7-2DAAF5E39F15}"/>
              </a:ext>
            </a:extLst>
          </p:cNvPr>
          <p:cNvSpPr/>
          <p:nvPr/>
        </p:nvSpPr>
        <p:spPr>
          <a:xfrm>
            <a:off x="6360484" y="2125768"/>
            <a:ext cx="1971359" cy="66657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27</a:t>
            </a:r>
          </a:p>
          <a:p>
            <a:pPr algn="ctr"/>
            <a:r>
              <a:rPr lang="es-ES_tradnl" sz="1000" dirty="0"/>
              <a:t>Elementos Sobrantes</a:t>
            </a:r>
          </a:p>
        </p:txBody>
      </p:sp>
      <p:sp>
        <p:nvSpPr>
          <p:cNvPr id="46" name="Rectángulo 45">
            <a:extLst>
              <a:ext uri="{FF2B5EF4-FFF2-40B4-BE49-F238E27FC236}">
                <a16:creationId xmlns:a16="http://schemas.microsoft.com/office/drawing/2014/main" id="{608F7D78-3F21-E466-7A8E-E06F16A29575}"/>
              </a:ext>
            </a:extLst>
          </p:cNvPr>
          <p:cNvSpPr/>
          <p:nvPr/>
        </p:nvSpPr>
        <p:spPr>
          <a:xfrm>
            <a:off x="8351579" y="2124624"/>
            <a:ext cx="2026584" cy="66657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_tradnl" sz="3600" dirty="0"/>
              <a:t>97.01 %</a:t>
            </a:r>
          </a:p>
          <a:p>
            <a:pPr algn="ctr"/>
            <a:r>
              <a:rPr lang="es-ES_tradnl" sz="1000" dirty="0"/>
              <a:t>Lectura</a:t>
            </a:r>
          </a:p>
        </p:txBody>
      </p:sp>
      <p:sp>
        <p:nvSpPr>
          <p:cNvPr id="47" name="CuadroTexto 46">
            <a:extLst>
              <a:ext uri="{FF2B5EF4-FFF2-40B4-BE49-F238E27FC236}">
                <a16:creationId xmlns:a16="http://schemas.microsoft.com/office/drawing/2014/main" id="{0EBB4EF4-D073-CB12-2943-E11D076D1DA5}"/>
              </a:ext>
            </a:extLst>
          </p:cNvPr>
          <p:cNvSpPr txBox="1"/>
          <p:nvPr/>
        </p:nvSpPr>
        <p:spPr>
          <a:xfrm>
            <a:off x="1862027" y="3305338"/>
            <a:ext cx="2175244" cy="369332"/>
          </a:xfrm>
          <a:prstGeom prst="rect">
            <a:avLst/>
          </a:prstGeom>
          <a:noFill/>
        </p:spPr>
        <p:txBody>
          <a:bodyPr wrap="square" rtlCol="0">
            <a:spAutoFit/>
          </a:bodyPr>
          <a:lstStyle/>
          <a:p>
            <a:pPr algn="ctr"/>
            <a:r>
              <a:rPr lang="es-ES_tradnl" dirty="0">
                <a:solidFill>
                  <a:schemeClr val="bg1"/>
                </a:solidFill>
              </a:rPr>
              <a:t>Elementos</a:t>
            </a:r>
          </a:p>
        </p:txBody>
      </p:sp>
      <p:graphicFrame>
        <p:nvGraphicFramePr>
          <p:cNvPr id="49" name="Gráfico 48">
            <a:extLst>
              <a:ext uri="{FF2B5EF4-FFF2-40B4-BE49-F238E27FC236}">
                <a16:creationId xmlns:a16="http://schemas.microsoft.com/office/drawing/2014/main" id="{88FB1FFF-3DA8-4084-E64A-87450C9C3B1C}"/>
              </a:ext>
            </a:extLst>
          </p:cNvPr>
          <p:cNvGraphicFramePr/>
          <p:nvPr>
            <p:extLst>
              <p:ext uri="{D42A27DB-BD31-4B8C-83A1-F6EECF244321}">
                <p14:modId xmlns:p14="http://schemas.microsoft.com/office/powerpoint/2010/main" val="3288225922"/>
              </p:ext>
            </p:extLst>
          </p:nvPr>
        </p:nvGraphicFramePr>
        <p:xfrm>
          <a:off x="103040" y="2344742"/>
          <a:ext cx="2173697" cy="2133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8906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0CC28-F579-2FFE-D498-800DEB7E7658}"/>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1A98C467-0911-CE37-CB80-28A3915AB1A6}"/>
              </a:ext>
            </a:extLst>
          </p:cNvPr>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Lógica Consumo API </a:t>
            </a:r>
            <a:r>
              <a:rPr lang="es-CL" sz="2400" b="1" dirty="0" err="1">
                <a:latin typeface="Montserrat"/>
                <a:ea typeface="Hack" panose="020B0609030202020204" pitchFamily="49" charset="0"/>
                <a:cs typeface="Hack" panose="020B0609030202020204" pitchFamily="49" charset="0"/>
              </a:rPr>
              <a:t>Backend</a:t>
            </a:r>
            <a:endParaRPr lang="es-CL" sz="2400" b="1" dirty="0">
              <a:latin typeface="Montserrat"/>
              <a:ea typeface="Hack" panose="020B0609030202020204" pitchFamily="49" charset="0"/>
              <a:cs typeface="Hack" panose="020B0609030202020204" pitchFamily="49" charset="0"/>
            </a:endParaRPr>
          </a:p>
        </p:txBody>
      </p:sp>
      <p:pic>
        <p:nvPicPr>
          <p:cNvPr id="3" name="Imagen 2">
            <a:extLst>
              <a:ext uri="{FF2B5EF4-FFF2-40B4-BE49-F238E27FC236}">
                <a16:creationId xmlns:a16="http://schemas.microsoft.com/office/drawing/2014/main" id="{DC942B98-AE07-B199-F340-C15CB51EBD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graphicFrame>
        <p:nvGraphicFramePr>
          <p:cNvPr id="8" name="Diagrama 7">
            <a:extLst>
              <a:ext uri="{FF2B5EF4-FFF2-40B4-BE49-F238E27FC236}">
                <a16:creationId xmlns:a16="http://schemas.microsoft.com/office/drawing/2014/main" id="{7DA51E0C-0817-DDA6-FFFA-0074677B75D8}"/>
              </a:ext>
            </a:extLst>
          </p:cNvPr>
          <p:cNvGraphicFramePr/>
          <p:nvPr>
            <p:extLst>
              <p:ext uri="{D42A27DB-BD31-4B8C-83A1-F6EECF244321}">
                <p14:modId xmlns:p14="http://schemas.microsoft.com/office/powerpoint/2010/main" val="48432083"/>
              </p:ext>
            </p:extLst>
          </p:nvPr>
        </p:nvGraphicFramePr>
        <p:xfrm>
          <a:off x="1511004" y="47615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6368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C20461-8105-DFCE-793D-2210EF92D988}"/>
              </a:ext>
            </a:extLst>
          </p:cNvPr>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Base de Datos Inicial</a:t>
            </a:r>
          </a:p>
        </p:txBody>
      </p:sp>
      <p:pic>
        <p:nvPicPr>
          <p:cNvPr id="3" name="Imagen 2">
            <a:extLst>
              <a:ext uri="{FF2B5EF4-FFF2-40B4-BE49-F238E27FC236}">
                <a16:creationId xmlns:a16="http://schemas.microsoft.com/office/drawing/2014/main" id="{59CF75A9-8EE8-06BD-F654-1FC93D0D1F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CuadroTexto 3">
            <a:extLst>
              <a:ext uri="{FF2B5EF4-FFF2-40B4-BE49-F238E27FC236}">
                <a16:creationId xmlns:a16="http://schemas.microsoft.com/office/drawing/2014/main" id="{07FE26A5-10B1-824D-A672-738D81EBC560}"/>
              </a:ext>
            </a:extLst>
          </p:cNvPr>
          <p:cNvSpPr txBox="1"/>
          <p:nvPr/>
        </p:nvSpPr>
        <p:spPr>
          <a:xfrm>
            <a:off x="268936" y="914400"/>
            <a:ext cx="3136604" cy="369332"/>
          </a:xfrm>
          <a:prstGeom prst="rect">
            <a:avLst/>
          </a:prstGeom>
          <a:noFill/>
        </p:spPr>
        <p:txBody>
          <a:bodyPr wrap="square" rtlCol="0">
            <a:spAutoFit/>
          </a:bodyPr>
          <a:lstStyle/>
          <a:p>
            <a:r>
              <a:rPr lang="es-ES_tradnl" dirty="0" err="1"/>
              <a:t>SQlite</a:t>
            </a:r>
            <a:endParaRPr lang="es-ES_tradnl" dirty="0"/>
          </a:p>
        </p:txBody>
      </p:sp>
      <p:graphicFrame>
        <p:nvGraphicFramePr>
          <p:cNvPr id="5" name="Tabla 4">
            <a:extLst>
              <a:ext uri="{FF2B5EF4-FFF2-40B4-BE49-F238E27FC236}">
                <a16:creationId xmlns:a16="http://schemas.microsoft.com/office/drawing/2014/main" id="{972C012B-4F9F-F2C5-B103-E30B326F5366}"/>
              </a:ext>
            </a:extLst>
          </p:cNvPr>
          <p:cNvGraphicFramePr>
            <a:graphicFrameLocks noGrp="1"/>
          </p:cNvGraphicFramePr>
          <p:nvPr>
            <p:extLst>
              <p:ext uri="{D42A27DB-BD31-4B8C-83A1-F6EECF244321}">
                <p14:modId xmlns:p14="http://schemas.microsoft.com/office/powerpoint/2010/main" val="3471507236"/>
              </p:ext>
            </p:extLst>
          </p:nvPr>
        </p:nvGraphicFramePr>
        <p:xfrm>
          <a:off x="469015" y="1719126"/>
          <a:ext cx="2125330" cy="2468880"/>
        </p:xfrm>
        <a:graphic>
          <a:graphicData uri="http://schemas.openxmlformats.org/drawingml/2006/table">
            <a:tbl>
              <a:tblPr firstRow="1" bandRow="1">
                <a:tableStyleId>{7E9639D4-E3E2-4D34-9284-5A2195B3D0D7}</a:tableStyleId>
              </a:tblPr>
              <a:tblGrid>
                <a:gridCol w="2125330">
                  <a:extLst>
                    <a:ext uri="{9D8B030D-6E8A-4147-A177-3AD203B41FA5}">
                      <a16:colId xmlns:a16="http://schemas.microsoft.com/office/drawing/2014/main" val="2627950286"/>
                    </a:ext>
                  </a:extLst>
                </a:gridCol>
              </a:tblGrid>
              <a:tr h="340660">
                <a:tc>
                  <a:txBody>
                    <a:bodyPr/>
                    <a:lstStyle/>
                    <a:p>
                      <a:r>
                        <a:rPr lang="es-ES_tradnl" dirty="0" err="1"/>
                        <a:t>Inventario_Vuelos</a:t>
                      </a:r>
                      <a:endParaRPr lang="es-ES_tradnl" dirty="0"/>
                    </a:p>
                  </a:txBody>
                  <a:tcPr/>
                </a:tc>
                <a:extLst>
                  <a:ext uri="{0D108BD9-81ED-4DB2-BD59-A6C34878D82A}">
                    <a16:rowId xmlns:a16="http://schemas.microsoft.com/office/drawing/2014/main" val="3188269400"/>
                  </a:ext>
                </a:extLst>
              </a:tr>
              <a:tr h="340660">
                <a:tc>
                  <a:txBody>
                    <a:bodyPr/>
                    <a:lstStyle/>
                    <a:p>
                      <a:r>
                        <a:rPr lang="es-ES_tradnl" dirty="0"/>
                        <a:t>ID</a:t>
                      </a:r>
                    </a:p>
                  </a:txBody>
                  <a:tcPr/>
                </a:tc>
                <a:extLst>
                  <a:ext uri="{0D108BD9-81ED-4DB2-BD59-A6C34878D82A}">
                    <a16:rowId xmlns:a16="http://schemas.microsoft.com/office/drawing/2014/main" val="9045203"/>
                  </a:ext>
                </a:extLst>
              </a:tr>
              <a:tr h="340660">
                <a:tc>
                  <a:txBody>
                    <a:bodyPr/>
                    <a:lstStyle/>
                    <a:p>
                      <a:r>
                        <a:rPr lang="es-ES_tradnl" dirty="0" err="1"/>
                        <a:t>Nombre_Archivo</a:t>
                      </a:r>
                      <a:endParaRPr lang="es-ES_tradnl" dirty="0"/>
                    </a:p>
                  </a:txBody>
                  <a:tcPr/>
                </a:tc>
                <a:extLst>
                  <a:ext uri="{0D108BD9-81ED-4DB2-BD59-A6C34878D82A}">
                    <a16:rowId xmlns:a16="http://schemas.microsoft.com/office/drawing/2014/main" val="3276835376"/>
                  </a:ext>
                </a:extLst>
              </a:tr>
              <a:tr h="340660">
                <a:tc>
                  <a:txBody>
                    <a:bodyPr/>
                    <a:lstStyle/>
                    <a:p>
                      <a:r>
                        <a:rPr lang="es-ES_tradnl" dirty="0" err="1"/>
                        <a:t>Fecha_Vuelo</a:t>
                      </a:r>
                      <a:endParaRPr lang="es-ES_tradnl" dirty="0"/>
                    </a:p>
                  </a:txBody>
                  <a:tcPr/>
                </a:tc>
                <a:extLst>
                  <a:ext uri="{0D108BD9-81ED-4DB2-BD59-A6C34878D82A}">
                    <a16:rowId xmlns:a16="http://schemas.microsoft.com/office/drawing/2014/main" val="4037773601"/>
                  </a:ext>
                </a:extLst>
              </a:tr>
              <a:tr h="340660">
                <a:tc>
                  <a:txBody>
                    <a:bodyPr/>
                    <a:lstStyle/>
                    <a:p>
                      <a:r>
                        <a:rPr lang="es-ES_tradnl" dirty="0" err="1"/>
                        <a:t>N_elementos</a:t>
                      </a:r>
                      <a:endParaRPr lang="es-ES_tradnl" dirty="0"/>
                    </a:p>
                  </a:txBody>
                  <a:tcPr/>
                </a:tc>
                <a:extLst>
                  <a:ext uri="{0D108BD9-81ED-4DB2-BD59-A6C34878D82A}">
                    <a16:rowId xmlns:a16="http://schemas.microsoft.com/office/drawing/2014/main" val="3651786163"/>
                  </a:ext>
                </a:extLst>
              </a:tr>
              <a:tr h="340660">
                <a:tc>
                  <a:txBody>
                    <a:bodyPr/>
                    <a:lstStyle/>
                    <a:p>
                      <a:r>
                        <a:rPr lang="es-ES_tradnl" dirty="0" err="1"/>
                        <a:t>Estado_Inventario</a:t>
                      </a:r>
                      <a:r>
                        <a:rPr lang="es-ES_tradnl" dirty="0"/>
                        <a:t> [</a:t>
                      </a:r>
                      <a:r>
                        <a:rPr lang="es-ES_tradnl" dirty="0" err="1"/>
                        <a:t>Pendiente,OK</a:t>
                      </a:r>
                      <a:r>
                        <a:rPr lang="es-ES_tradnl" dirty="0"/>
                        <a:t>]</a:t>
                      </a:r>
                    </a:p>
                  </a:txBody>
                  <a:tcPr/>
                </a:tc>
                <a:extLst>
                  <a:ext uri="{0D108BD9-81ED-4DB2-BD59-A6C34878D82A}">
                    <a16:rowId xmlns:a16="http://schemas.microsoft.com/office/drawing/2014/main" val="1077088661"/>
                  </a:ext>
                </a:extLst>
              </a:tr>
            </a:tbl>
          </a:graphicData>
        </a:graphic>
      </p:graphicFrame>
      <p:graphicFrame>
        <p:nvGraphicFramePr>
          <p:cNvPr id="6" name="Tabla 5">
            <a:extLst>
              <a:ext uri="{FF2B5EF4-FFF2-40B4-BE49-F238E27FC236}">
                <a16:creationId xmlns:a16="http://schemas.microsoft.com/office/drawing/2014/main" id="{4A26F938-E433-37F0-86B3-6F96A262D020}"/>
              </a:ext>
            </a:extLst>
          </p:cNvPr>
          <p:cNvGraphicFramePr>
            <a:graphicFrameLocks noGrp="1"/>
          </p:cNvGraphicFramePr>
          <p:nvPr>
            <p:extLst>
              <p:ext uri="{D42A27DB-BD31-4B8C-83A1-F6EECF244321}">
                <p14:modId xmlns:p14="http://schemas.microsoft.com/office/powerpoint/2010/main" val="3793128911"/>
              </p:ext>
            </p:extLst>
          </p:nvPr>
        </p:nvGraphicFramePr>
        <p:xfrm>
          <a:off x="3672958" y="1312822"/>
          <a:ext cx="2610883" cy="4389120"/>
        </p:xfrm>
        <a:graphic>
          <a:graphicData uri="http://schemas.openxmlformats.org/drawingml/2006/table">
            <a:tbl>
              <a:tblPr firstRow="1" bandRow="1">
                <a:tableStyleId>{7E9639D4-E3E2-4D34-9284-5A2195B3D0D7}</a:tableStyleId>
              </a:tblPr>
              <a:tblGrid>
                <a:gridCol w="2610883">
                  <a:extLst>
                    <a:ext uri="{9D8B030D-6E8A-4147-A177-3AD203B41FA5}">
                      <a16:colId xmlns:a16="http://schemas.microsoft.com/office/drawing/2014/main" val="2627950286"/>
                    </a:ext>
                  </a:extLst>
                </a:gridCol>
              </a:tblGrid>
              <a:tr h="340660">
                <a:tc>
                  <a:txBody>
                    <a:bodyPr/>
                    <a:lstStyle/>
                    <a:p>
                      <a:r>
                        <a:rPr lang="es-ES_tradnl" dirty="0" err="1"/>
                        <a:t>Inventarios_JDE</a:t>
                      </a:r>
                      <a:endParaRPr lang="es-ES_tradnl" dirty="0"/>
                    </a:p>
                  </a:txBody>
                  <a:tcPr/>
                </a:tc>
                <a:extLst>
                  <a:ext uri="{0D108BD9-81ED-4DB2-BD59-A6C34878D82A}">
                    <a16:rowId xmlns:a16="http://schemas.microsoft.com/office/drawing/2014/main" val="3188269400"/>
                  </a:ext>
                </a:extLst>
              </a:tr>
              <a:tr h="340660">
                <a:tc>
                  <a:txBody>
                    <a:bodyPr/>
                    <a:lstStyle/>
                    <a:p>
                      <a:r>
                        <a:rPr lang="es-ES_tradnl" dirty="0"/>
                        <a:t>ID</a:t>
                      </a:r>
                    </a:p>
                  </a:txBody>
                  <a:tcPr/>
                </a:tc>
                <a:extLst>
                  <a:ext uri="{0D108BD9-81ED-4DB2-BD59-A6C34878D82A}">
                    <a16:rowId xmlns:a16="http://schemas.microsoft.com/office/drawing/2014/main" val="9045203"/>
                  </a:ext>
                </a:extLst>
              </a:tr>
              <a:tr h="340660">
                <a:tc>
                  <a:txBody>
                    <a:bodyPr/>
                    <a:lstStyle/>
                    <a:p>
                      <a:r>
                        <a:rPr lang="es-ES_tradnl" dirty="0" err="1"/>
                        <a:t>ID_Vuelo</a:t>
                      </a:r>
                      <a:endParaRPr lang="es-ES_tradnl" dirty="0"/>
                    </a:p>
                  </a:txBody>
                  <a:tcPr/>
                </a:tc>
                <a:extLst>
                  <a:ext uri="{0D108BD9-81ED-4DB2-BD59-A6C34878D82A}">
                    <a16:rowId xmlns:a16="http://schemas.microsoft.com/office/drawing/2014/main" val="3276835376"/>
                  </a:ext>
                </a:extLst>
              </a:tr>
              <a:tr h="340660">
                <a:tc>
                  <a:txBody>
                    <a:bodyPr/>
                    <a:lstStyle/>
                    <a:p>
                      <a:r>
                        <a:rPr lang="es-ES_tradnl" dirty="0" err="1"/>
                        <a:t>Fecha_Inventario</a:t>
                      </a:r>
                      <a:endParaRPr lang="es-ES_tradnl" dirty="0"/>
                    </a:p>
                  </a:txBody>
                  <a:tcPr/>
                </a:tc>
                <a:extLst>
                  <a:ext uri="{0D108BD9-81ED-4DB2-BD59-A6C34878D82A}">
                    <a16:rowId xmlns:a16="http://schemas.microsoft.com/office/drawing/2014/main" val="4037773601"/>
                  </a:ext>
                </a:extLst>
              </a:tr>
              <a:tr h="340660">
                <a:tc>
                  <a:txBody>
                    <a:bodyPr/>
                    <a:lstStyle/>
                    <a:p>
                      <a:r>
                        <a:rPr lang="es-ES_tradnl" dirty="0" err="1"/>
                        <a:t>Elementos_OK</a:t>
                      </a:r>
                      <a:endParaRPr lang="es-ES_tradnl" dirty="0"/>
                    </a:p>
                  </a:txBody>
                  <a:tcPr/>
                </a:tc>
                <a:extLst>
                  <a:ext uri="{0D108BD9-81ED-4DB2-BD59-A6C34878D82A}">
                    <a16:rowId xmlns:a16="http://schemas.microsoft.com/office/drawing/2014/main" val="3651786163"/>
                  </a:ext>
                </a:extLst>
              </a:tr>
              <a:tr h="340660">
                <a:tc>
                  <a:txBody>
                    <a:bodyPr/>
                    <a:lstStyle/>
                    <a:p>
                      <a:r>
                        <a:rPr lang="es-ES_tradnl" dirty="0" err="1"/>
                        <a:t>Elementos_Faltantes</a:t>
                      </a:r>
                      <a:endParaRPr lang="es-ES_tradnl" dirty="0"/>
                    </a:p>
                  </a:txBody>
                  <a:tcPr/>
                </a:tc>
                <a:extLst>
                  <a:ext uri="{0D108BD9-81ED-4DB2-BD59-A6C34878D82A}">
                    <a16:rowId xmlns:a16="http://schemas.microsoft.com/office/drawing/2014/main" val="1077088661"/>
                  </a:ext>
                </a:extLst>
              </a:tr>
              <a:tr h="340660">
                <a:tc>
                  <a:txBody>
                    <a:bodyPr/>
                    <a:lstStyle/>
                    <a:p>
                      <a:r>
                        <a:rPr lang="es-ES_tradnl" dirty="0" err="1"/>
                        <a:t>Elementos_Sobrantes</a:t>
                      </a:r>
                      <a:endParaRPr lang="es-ES_tradnl" dirty="0"/>
                    </a:p>
                  </a:txBody>
                  <a:tcPr/>
                </a:tc>
                <a:extLst>
                  <a:ext uri="{0D108BD9-81ED-4DB2-BD59-A6C34878D82A}">
                    <a16:rowId xmlns:a16="http://schemas.microsoft.com/office/drawing/2014/main" val="375525217"/>
                  </a:ext>
                </a:extLst>
              </a:tr>
              <a:tr h="340660">
                <a:tc>
                  <a:txBody>
                    <a:bodyPr/>
                    <a:lstStyle/>
                    <a:p>
                      <a:r>
                        <a:rPr lang="es-ES_tradnl" dirty="0" err="1"/>
                        <a:t>Porcentaje_Lectura</a:t>
                      </a:r>
                      <a:endParaRPr lang="es-ES_tradnl" dirty="0"/>
                    </a:p>
                  </a:txBody>
                  <a:tcPr/>
                </a:tc>
                <a:extLst>
                  <a:ext uri="{0D108BD9-81ED-4DB2-BD59-A6C34878D82A}">
                    <a16:rowId xmlns:a16="http://schemas.microsoft.com/office/drawing/2014/main" val="1248695472"/>
                  </a:ext>
                </a:extLst>
              </a:tr>
              <a:tr h="340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0" kern="1200" dirty="0" err="1">
                          <a:solidFill>
                            <a:schemeClr val="tx1"/>
                          </a:solidFill>
                          <a:effectLst/>
                          <a:latin typeface="+mn-lt"/>
                          <a:ea typeface="+mn-ea"/>
                          <a:cs typeface="+mn-cs"/>
                        </a:rPr>
                        <a:t>NumeroConteo</a:t>
                      </a:r>
                      <a:endParaRPr lang="es-CL" sz="1800" b="0" kern="1200" dirty="0">
                        <a:solidFill>
                          <a:schemeClr val="tx1"/>
                        </a:solidFill>
                        <a:effectLst/>
                        <a:latin typeface="+mn-lt"/>
                        <a:ea typeface="+mn-ea"/>
                        <a:cs typeface="+mn-cs"/>
                      </a:endParaRPr>
                    </a:p>
                  </a:txBody>
                  <a:tcPr/>
                </a:tc>
                <a:extLst>
                  <a:ext uri="{0D108BD9-81ED-4DB2-BD59-A6C34878D82A}">
                    <a16:rowId xmlns:a16="http://schemas.microsoft.com/office/drawing/2014/main" val="3460002287"/>
                  </a:ext>
                </a:extLst>
              </a:tr>
              <a:tr h="340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0" kern="1200" dirty="0">
                          <a:solidFill>
                            <a:schemeClr val="tx1"/>
                          </a:solidFill>
                          <a:effectLst/>
                          <a:latin typeface="+mn-lt"/>
                          <a:ea typeface="+mn-ea"/>
                          <a:cs typeface="+mn-cs"/>
                        </a:rPr>
                        <a:t>Sucursal</a:t>
                      </a:r>
                    </a:p>
                  </a:txBody>
                  <a:tcPr/>
                </a:tc>
                <a:extLst>
                  <a:ext uri="{0D108BD9-81ED-4DB2-BD59-A6C34878D82A}">
                    <a16:rowId xmlns:a16="http://schemas.microsoft.com/office/drawing/2014/main" val="961344804"/>
                  </a:ext>
                </a:extLst>
              </a:tr>
              <a:tr h="340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0" kern="1200" dirty="0" err="1">
                          <a:solidFill>
                            <a:schemeClr val="tx1"/>
                          </a:solidFill>
                          <a:effectLst/>
                          <a:latin typeface="+mn-lt"/>
                          <a:ea typeface="+mn-ea"/>
                          <a:cs typeface="+mn-cs"/>
                        </a:rPr>
                        <a:t>Ubicacion</a:t>
                      </a:r>
                      <a:endParaRPr lang="es-CL" sz="1800" b="0" kern="1200" dirty="0">
                        <a:solidFill>
                          <a:schemeClr val="tx1"/>
                        </a:solidFill>
                        <a:effectLst/>
                        <a:latin typeface="+mn-lt"/>
                        <a:ea typeface="+mn-ea"/>
                        <a:cs typeface="+mn-cs"/>
                      </a:endParaRPr>
                    </a:p>
                  </a:txBody>
                  <a:tcPr/>
                </a:tc>
                <a:extLst>
                  <a:ext uri="{0D108BD9-81ED-4DB2-BD59-A6C34878D82A}">
                    <a16:rowId xmlns:a16="http://schemas.microsoft.com/office/drawing/2014/main" val="545706687"/>
                  </a:ext>
                </a:extLst>
              </a:tr>
              <a:tr h="340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0" kern="1200" dirty="0" err="1">
                          <a:solidFill>
                            <a:schemeClr val="tx1"/>
                          </a:solidFill>
                          <a:effectLst/>
                          <a:latin typeface="+mn-lt"/>
                          <a:ea typeface="+mn-ea"/>
                          <a:cs typeface="+mn-cs"/>
                        </a:rPr>
                        <a:t>TransactionId</a:t>
                      </a:r>
                      <a:endParaRPr lang="es-CL" sz="1800" b="0" kern="1200" dirty="0">
                        <a:solidFill>
                          <a:schemeClr val="tx1"/>
                        </a:solidFill>
                        <a:effectLst/>
                        <a:latin typeface="+mn-lt"/>
                        <a:ea typeface="+mn-ea"/>
                        <a:cs typeface="+mn-cs"/>
                      </a:endParaRPr>
                    </a:p>
                  </a:txBody>
                  <a:tcPr/>
                </a:tc>
                <a:extLst>
                  <a:ext uri="{0D108BD9-81ED-4DB2-BD59-A6C34878D82A}">
                    <a16:rowId xmlns:a16="http://schemas.microsoft.com/office/drawing/2014/main" val="1808587314"/>
                  </a:ext>
                </a:extLst>
              </a:tr>
            </a:tbl>
          </a:graphicData>
        </a:graphic>
      </p:graphicFrame>
      <p:graphicFrame>
        <p:nvGraphicFramePr>
          <p:cNvPr id="7" name="Tabla 6">
            <a:extLst>
              <a:ext uri="{FF2B5EF4-FFF2-40B4-BE49-F238E27FC236}">
                <a16:creationId xmlns:a16="http://schemas.microsoft.com/office/drawing/2014/main" id="{8A311DED-9747-3200-9E84-4268A9CF0558}"/>
              </a:ext>
            </a:extLst>
          </p:cNvPr>
          <p:cNvGraphicFramePr>
            <a:graphicFrameLocks noGrp="1"/>
          </p:cNvGraphicFramePr>
          <p:nvPr>
            <p:extLst>
              <p:ext uri="{D42A27DB-BD31-4B8C-83A1-F6EECF244321}">
                <p14:modId xmlns:p14="http://schemas.microsoft.com/office/powerpoint/2010/main" val="3009959640"/>
              </p:ext>
            </p:extLst>
          </p:nvPr>
        </p:nvGraphicFramePr>
        <p:xfrm>
          <a:off x="6861966" y="2374973"/>
          <a:ext cx="3482754" cy="2560320"/>
        </p:xfrm>
        <a:graphic>
          <a:graphicData uri="http://schemas.openxmlformats.org/drawingml/2006/table">
            <a:tbl>
              <a:tblPr firstRow="1" bandRow="1">
                <a:tableStyleId>{7E9639D4-E3E2-4D34-9284-5A2195B3D0D7}</a:tableStyleId>
              </a:tblPr>
              <a:tblGrid>
                <a:gridCol w="3482754">
                  <a:extLst>
                    <a:ext uri="{9D8B030D-6E8A-4147-A177-3AD203B41FA5}">
                      <a16:colId xmlns:a16="http://schemas.microsoft.com/office/drawing/2014/main" val="2627950286"/>
                    </a:ext>
                  </a:extLst>
                </a:gridCol>
              </a:tblGrid>
              <a:tr h="340660">
                <a:tc>
                  <a:txBody>
                    <a:bodyPr/>
                    <a:lstStyle/>
                    <a:p>
                      <a:r>
                        <a:rPr lang="es-ES_tradnl" dirty="0" err="1"/>
                        <a:t>Elementos_JDE</a:t>
                      </a:r>
                      <a:endParaRPr lang="es-ES_tradnl" dirty="0"/>
                    </a:p>
                  </a:txBody>
                  <a:tcPr/>
                </a:tc>
                <a:extLst>
                  <a:ext uri="{0D108BD9-81ED-4DB2-BD59-A6C34878D82A}">
                    <a16:rowId xmlns:a16="http://schemas.microsoft.com/office/drawing/2014/main" val="3188269400"/>
                  </a:ext>
                </a:extLst>
              </a:tr>
              <a:tr h="340660">
                <a:tc>
                  <a:txBody>
                    <a:bodyPr/>
                    <a:lstStyle/>
                    <a:p>
                      <a:r>
                        <a:rPr lang="es-ES_tradnl" dirty="0"/>
                        <a:t>ID</a:t>
                      </a:r>
                    </a:p>
                  </a:txBody>
                  <a:tcPr/>
                </a:tc>
                <a:extLst>
                  <a:ext uri="{0D108BD9-81ED-4DB2-BD59-A6C34878D82A}">
                    <a16:rowId xmlns:a16="http://schemas.microsoft.com/office/drawing/2014/main" val="9045203"/>
                  </a:ext>
                </a:extLst>
              </a:tr>
              <a:tr h="340660">
                <a:tc>
                  <a:txBody>
                    <a:bodyPr/>
                    <a:lstStyle/>
                    <a:p>
                      <a:r>
                        <a:rPr lang="es-ES_tradnl" dirty="0"/>
                        <a:t>EPC</a:t>
                      </a:r>
                    </a:p>
                  </a:txBody>
                  <a:tcPr/>
                </a:tc>
                <a:extLst>
                  <a:ext uri="{0D108BD9-81ED-4DB2-BD59-A6C34878D82A}">
                    <a16:rowId xmlns:a16="http://schemas.microsoft.com/office/drawing/2014/main" val="3276835376"/>
                  </a:ext>
                </a:extLst>
              </a:tr>
              <a:tr h="340660">
                <a:tc>
                  <a:txBody>
                    <a:bodyPr/>
                    <a:lstStyle/>
                    <a:p>
                      <a:r>
                        <a:rPr lang="es-ES_tradnl" dirty="0"/>
                        <a:t>Resultado [Ok, Faltante, Sobrante]</a:t>
                      </a:r>
                    </a:p>
                  </a:txBody>
                  <a:tcPr/>
                </a:tc>
                <a:extLst>
                  <a:ext uri="{0D108BD9-81ED-4DB2-BD59-A6C34878D82A}">
                    <a16:rowId xmlns:a16="http://schemas.microsoft.com/office/drawing/2014/main" val="4037773601"/>
                  </a:ext>
                </a:extLst>
              </a:tr>
              <a:tr h="340660">
                <a:tc>
                  <a:txBody>
                    <a:bodyPr/>
                    <a:lstStyle/>
                    <a:p>
                      <a:r>
                        <a:rPr lang="es-ES_tradnl" dirty="0" err="1"/>
                        <a:t>ID_Inventario</a:t>
                      </a:r>
                      <a:endParaRPr lang="es-ES_tradnl" dirty="0"/>
                    </a:p>
                  </a:txBody>
                  <a:tcPr/>
                </a:tc>
                <a:extLst>
                  <a:ext uri="{0D108BD9-81ED-4DB2-BD59-A6C34878D82A}">
                    <a16:rowId xmlns:a16="http://schemas.microsoft.com/office/drawing/2014/main" val="3651786163"/>
                  </a:ext>
                </a:extLst>
              </a:tr>
              <a:tr h="340660">
                <a:tc>
                  <a:txBody>
                    <a:bodyPr/>
                    <a:lstStyle/>
                    <a:p>
                      <a:r>
                        <a:rPr lang="es-ES_tradnl" dirty="0" err="1"/>
                        <a:t>Ubicacion</a:t>
                      </a:r>
                      <a:endParaRPr lang="es-ES_tradnl" dirty="0"/>
                    </a:p>
                  </a:txBody>
                  <a:tcPr/>
                </a:tc>
                <a:extLst>
                  <a:ext uri="{0D108BD9-81ED-4DB2-BD59-A6C34878D82A}">
                    <a16:rowId xmlns:a16="http://schemas.microsoft.com/office/drawing/2014/main" val="1077088661"/>
                  </a:ext>
                </a:extLst>
              </a:tr>
              <a:tr h="3406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800" b="0" kern="1200" dirty="0" err="1">
                          <a:solidFill>
                            <a:schemeClr val="tx1"/>
                          </a:solidFill>
                          <a:effectLst/>
                          <a:latin typeface="+mn-lt"/>
                          <a:ea typeface="+mn-ea"/>
                          <a:cs typeface="+mn-cs"/>
                        </a:rPr>
                        <a:t>CodigoArticulo</a:t>
                      </a:r>
                      <a:endParaRPr lang="es-CL" sz="1800" b="0" kern="1200" dirty="0">
                        <a:solidFill>
                          <a:schemeClr val="tx1"/>
                        </a:solidFill>
                        <a:effectLst/>
                        <a:latin typeface="+mn-lt"/>
                        <a:ea typeface="+mn-ea"/>
                        <a:cs typeface="+mn-cs"/>
                      </a:endParaRPr>
                    </a:p>
                  </a:txBody>
                  <a:tcPr/>
                </a:tc>
                <a:extLst>
                  <a:ext uri="{0D108BD9-81ED-4DB2-BD59-A6C34878D82A}">
                    <a16:rowId xmlns:a16="http://schemas.microsoft.com/office/drawing/2014/main" val="375525217"/>
                  </a:ext>
                </a:extLst>
              </a:tr>
            </a:tbl>
          </a:graphicData>
        </a:graphic>
      </p:graphicFrame>
      <p:cxnSp>
        <p:nvCxnSpPr>
          <p:cNvPr id="9" name="Conector recto de flecha 8">
            <a:extLst>
              <a:ext uri="{FF2B5EF4-FFF2-40B4-BE49-F238E27FC236}">
                <a16:creationId xmlns:a16="http://schemas.microsoft.com/office/drawing/2014/main" id="{1170AD49-46D0-3116-4029-CC959BE49654}"/>
              </a:ext>
            </a:extLst>
          </p:cNvPr>
          <p:cNvCxnSpPr/>
          <p:nvPr/>
        </p:nvCxnSpPr>
        <p:spPr>
          <a:xfrm>
            <a:off x="2594345" y="2275367"/>
            <a:ext cx="1127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a:extLst>
              <a:ext uri="{FF2B5EF4-FFF2-40B4-BE49-F238E27FC236}">
                <a16:creationId xmlns:a16="http://schemas.microsoft.com/office/drawing/2014/main" id="{E6D84078-BEF3-47E0-DA86-01F4442D13C2}"/>
              </a:ext>
            </a:extLst>
          </p:cNvPr>
          <p:cNvCxnSpPr>
            <a:cxnSpLocks/>
          </p:cNvCxnSpPr>
          <p:nvPr/>
        </p:nvCxnSpPr>
        <p:spPr>
          <a:xfrm>
            <a:off x="6283841" y="1821711"/>
            <a:ext cx="578125" cy="2176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9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0" y="0"/>
            <a:ext cx="12192000" cy="6858000"/>
          </a:xfrm>
          <a:prstGeom prst="rect">
            <a:avLst/>
          </a:prstGeom>
          <a:solidFill>
            <a:srgbClr val="FF5F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pic>
        <p:nvPicPr>
          <p:cNvPr id="7" name="Imagen 6"/>
          <p:cNvPicPr>
            <a:picLocks noChangeAspect="1"/>
          </p:cNvPicPr>
          <p:nvPr/>
        </p:nvPicPr>
        <p:blipFill rotWithShape="1">
          <a:blip r:embed="rId3" cstate="screen">
            <a:alphaModFix amt="6000"/>
            <a:extLst>
              <a:ext uri="{28A0092B-C50C-407E-A947-70E740481C1C}">
                <a14:useLocalDpi xmlns:a14="http://schemas.microsoft.com/office/drawing/2010/main"/>
              </a:ext>
            </a:extLst>
          </a:blip>
          <a:srcRect b="20927"/>
          <a:stretch/>
        </p:blipFill>
        <p:spPr>
          <a:xfrm>
            <a:off x="-1827870" y="847302"/>
            <a:ext cx="5477614" cy="5374640"/>
          </a:xfrm>
          <a:prstGeom prst="rect">
            <a:avLst/>
          </a:prstGeom>
        </p:spPr>
      </p:pic>
      <p:pic>
        <p:nvPicPr>
          <p:cNvPr id="6" name="Imagen 5">
            <a:extLst>
              <a:ext uri="{FF2B5EF4-FFF2-40B4-BE49-F238E27FC236}">
                <a16:creationId xmlns:a16="http://schemas.microsoft.com/office/drawing/2014/main" id="{FE6D1CB1-BA22-1A42-B156-E3F849409B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946" y="378891"/>
            <a:ext cx="1752758" cy="363444"/>
          </a:xfrm>
          <a:prstGeom prst="rect">
            <a:avLst/>
          </a:prstGeom>
        </p:spPr>
      </p:pic>
      <p:pic>
        <p:nvPicPr>
          <p:cNvPr id="10" name="Imagen 9">
            <a:extLst>
              <a:ext uri="{FF2B5EF4-FFF2-40B4-BE49-F238E27FC236}">
                <a16:creationId xmlns:a16="http://schemas.microsoft.com/office/drawing/2014/main" id="{79D11ECD-C617-6C49-ADA1-22257BC51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2150" y="3199305"/>
            <a:ext cx="1482604" cy="457109"/>
          </a:xfrm>
          <a:prstGeom prst="rect">
            <a:avLst/>
          </a:prstGeom>
        </p:spPr>
      </p:pic>
      <p:sp>
        <p:nvSpPr>
          <p:cNvPr id="8" name="TextBox 1"/>
          <p:cNvSpPr txBox="1"/>
          <p:nvPr/>
        </p:nvSpPr>
        <p:spPr>
          <a:xfrm>
            <a:off x="4268867" y="2915475"/>
            <a:ext cx="4891038" cy="646331"/>
          </a:xfrm>
          <a:prstGeom prst="rect">
            <a:avLst/>
          </a:prstGeom>
          <a:noFill/>
        </p:spPr>
        <p:txBody>
          <a:bodyPr wrap="square" rtlCol="0">
            <a:spAutoFit/>
          </a:bodyPr>
          <a:lstStyle/>
          <a:p>
            <a:r>
              <a:rPr lang="es-CL" sz="3600" b="1" dirty="0">
                <a:solidFill>
                  <a:schemeClr val="bg1"/>
                </a:solidFill>
                <a:latin typeface="Montserrat" charset="0"/>
                <a:ea typeface="Montserrat" charset="0"/>
                <a:cs typeface="Montserrat" charset="0"/>
              </a:rPr>
              <a:t>Reporte de Avance</a:t>
            </a:r>
            <a:endParaRPr lang="es-ES_tradnl" sz="3600" b="1" dirty="0">
              <a:solidFill>
                <a:schemeClr val="bg1"/>
              </a:solidFill>
              <a:latin typeface="Montserrat" charset="0"/>
              <a:ea typeface="Montserrat" charset="0"/>
              <a:cs typeface="Montserrat" charset="0"/>
            </a:endParaRPr>
          </a:p>
        </p:txBody>
      </p:sp>
      <p:pic>
        <p:nvPicPr>
          <p:cNvPr id="11" name="Imagen 1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10800000" flipV="1">
            <a:off x="1821874" y="0"/>
            <a:ext cx="10370126" cy="6857999"/>
          </a:xfrm>
          <a:prstGeom prst="rect">
            <a:avLst/>
          </a:prstGeom>
        </p:spPr>
      </p:pic>
      <p:pic>
        <p:nvPicPr>
          <p:cNvPr id="13" name="Imagen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619" y="6508631"/>
            <a:ext cx="1214547" cy="163497"/>
          </a:xfrm>
          <a:prstGeom prst="rect">
            <a:avLst/>
          </a:prstGeom>
        </p:spPr>
      </p:pic>
      <p:sp>
        <p:nvSpPr>
          <p:cNvPr id="14" name="Rectángulo 13">
            <a:extLst>
              <a:ext uri="{FF2B5EF4-FFF2-40B4-BE49-F238E27FC236}">
                <a16:creationId xmlns:a16="http://schemas.microsoft.com/office/drawing/2014/main" id="{CAA7941B-C87F-7931-BC2F-129E1B48E0E3}"/>
              </a:ext>
            </a:extLst>
          </p:cNvPr>
          <p:cNvSpPr/>
          <p:nvPr/>
        </p:nvSpPr>
        <p:spPr>
          <a:xfrm>
            <a:off x="1821874" y="1386"/>
            <a:ext cx="10370126" cy="6858000"/>
          </a:xfrm>
          <a:prstGeom prst="rect">
            <a:avLst/>
          </a:prstGeom>
          <a:solidFill>
            <a:schemeClr val="tx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2" name="TextBox 1"/>
          <p:cNvSpPr txBox="1"/>
          <p:nvPr/>
        </p:nvSpPr>
        <p:spPr>
          <a:xfrm>
            <a:off x="3203039" y="2827694"/>
            <a:ext cx="7607793" cy="646331"/>
          </a:xfrm>
          <a:prstGeom prst="rect">
            <a:avLst/>
          </a:prstGeom>
          <a:noFill/>
        </p:spPr>
        <p:txBody>
          <a:bodyPr wrap="square" rtlCol="0">
            <a:spAutoFit/>
          </a:bodyPr>
          <a:lstStyle/>
          <a:p>
            <a:pPr algn="ctr"/>
            <a:r>
              <a:rPr lang="es-ES" sz="3600" b="1" dirty="0">
                <a:solidFill>
                  <a:schemeClr val="bg1"/>
                </a:solidFill>
                <a:latin typeface="Montserrat" charset="0"/>
                <a:ea typeface="Montserrat" charset="0"/>
                <a:cs typeface="Montserrat" charset="0"/>
              </a:rPr>
              <a:t>Gracias</a:t>
            </a:r>
            <a:endParaRPr lang="es-ES_tradnl" sz="3600" b="1" dirty="0">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81687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Contenido</a:t>
            </a: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5" name="CuadroTexto 4">
            <a:extLst>
              <a:ext uri="{FF2B5EF4-FFF2-40B4-BE49-F238E27FC236}">
                <a16:creationId xmlns:a16="http://schemas.microsoft.com/office/drawing/2014/main" id="{B693A0C6-D0BC-8E5F-5CB5-44D7C167B118}"/>
              </a:ext>
            </a:extLst>
          </p:cNvPr>
          <p:cNvSpPr txBox="1"/>
          <p:nvPr/>
        </p:nvSpPr>
        <p:spPr>
          <a:xfrm>
            <a:off x="688498" y="932439"/>
            <a:ext cx="8119153" cy="1886927"/>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s-CL" sz="2000" dirty="0">
                <a:solidFill>
                  <a:schemeClr val="tx2"/>
                </a:solidFill>
                <a:latin typeface="Montserrat"/>
                <a:ea typeface="Hack" panose="020B0609030202020204" pitchFamily="49" charset="0"/>
                <a:cs typeface="Hack" panose="020B0609030202020204" pitchFamily="49" charset="0"/>
                <a:hlinkClick r:id="rId4" action="ppaction://hlinksldjump"/>
              </a:rPr>
              <a:t>Introducción</a:t>
            </a:r>
            <a:endParaRPr lang="es-CL" sz="2000" dirty="0">
              <a:solidFill>
                <a:schemeClr val="tx2"/>
              </a:solidFill>
              <a:latin typeface="Montserrat"/>
              <a:ea typeface="Hack" panose="020B0609030202020204" pitchFamily="49" charset="0"/>
              <a:cs typeface="Hack" panose="020B0609030202020204" pitchFamily="49" charset="0"/>
            </a:endParaRPr>
          </a:p>
          <a:p>
            <a:pPr marL="171450" indent="-171450">
              <a:lnSpc>
                <a:spcPct val="150000"/>
              </a:lnSpc>
              <a:buFont typeface="Arial" panose="020B0604020202020204" pitchFamily="34" charset="0"/>
              <a:buChar char="•"/>
            </a:pPr>
            <a:r>
              <a:rPr lang="es-CL" sz="2000" dirty="0">
                <a:solidFill>
                  <a:schemeClr val="tx2"/>
                </a:solidFill>
                <a:latin typeface="Montserrat"/>
                <a:ea typeface="Hack" panose="020B0609030202020204" pitchFamily="49" charset="0"/>
                <a:cs typeface="Hack" panose="020B0609030202020204" pitchFamily="49" charset="0"/>
              </a:rPr>
              <a:t>Generalidades</a:t>
            </a:r>
          </a:p>
          <a:p>
            <a:pPr marL="171450" indent="-171450">
              <a:lnSpc>
                <a:spcPct val="150000"/>
              </a:lnSpc>
              <a:buFont typeface="Arial" panose="020B0604020202020204" pitchFamily="34" charset="0"/>
              <a:buChar char="•"/>
            </a:pPr>
            <a:r>
              <a:rPr lang="es-CL" sz="2000" dirty="0" err="1">
                <a:solidFill>
                  <a:schemeClr val="tx2"/>
                </a:solidFill>
                <a:latin typeface="Montserrat"/>
                <a:ea typeface="Hack" panose="020B0609030202020204" pitchFamily="49" charset="0"/>
                <a:cs typeface="Hack" panose="020B0609030202020204" pitchFamily="49" charset="0"/>
              </a:rPr>
              <a:t>BackEnd</a:t>
            </a:r>
            <a:endParaRPr lang="es-CL" sz="2000" dirty="0">
              <a:solidFill>
                <a:schemeClr val="tx2"/>
              </a:solidFill>
              <a:latin typeface="Montserrat"/>
              <a:ea typeface="Hack" panose="020B0609030202020204" pitchFamily="49" charset="0"/>
              <a:cs typeface="Hack" panose="020B0609030202020204" pitchFamily="49" charset="0"/>
            </a:endParaRPr>
          </a:p>
          <a:p>
            <a:pPr marL="171450" indent="-171450">
              <a:lnSpc>
                <a:spcPct val="150000"/>
              </a:lnSpc>
              <a:buFont typeface="Arial" panose="020B0604020202020204" pitchFamily="34" charset="0"/>
              <a:buChar char="•"/>
            </a:pPr>
            <a:endParaRPr lang="es-CL" sz="2000" dirty="0">
              <a:solidFill>
                <a:schemeClr val="tx2"/>
              </a:solidFill>
              <a:latin typeface="Montserrat"/>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30680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Introducción</a:t>
            </a: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5" name="CuadroTexto 4">
            <a:extLst>
              <a:ext uri="{FF2B5EF4-FFF2-40B4-BE49-F238E27FC236}">
                <a16:creationId xmlns:a16="http://schemas.microsoft.com/office/drawing/2014/main" id="{B693A0C6-D0BC-8E5F-5CB5-44D7C167B118}"/>
              </a:ext>
            </a:extLst>
          </p:cNvPr>
          <p:cNvSpPr txBox="1"/>
          <p:nvPr/>
        </p:nvSpPr>
        <p:spPr>
          <a:xfrm>
            <a:off x="813189" y="952859"/>
            <a:ext cx="10457562" cy="5118581"/>
          </a:xfrm>
          <a:prstGeom prst="rect">
            <a:avLst/>
          </a:prstGeom>
          <a:noFill/>
        </p:spPr>
        <p:txBody>
          <a:bodyPr wrap="square">
            <a:spAutoFit/>
          </a:bodyPr>
          <a:lstStyle/>
          <a:p>
            <a:pPr>
              <a:lnSpc>
                <a:spcPct val="150000"/>
              </a:lnSpc>
            </a:pPr>
            <a:r>
              <a:rPr lang="es-CL" sz="2000" dirty="0">
                <a:solidFill>
                  <a:schemeClr val="tx2"/>
                </a:solidFill>
                <a:latin typeface="Montserrat"/>
                <a:ea typeface="Hack" panose="020B0609030202020204" pitchFamily="49" charset="0"/>
                <a:cs typeface="Hack" panose="020B0609030202020204" pitchFamily="49" charset="0"/>
              </a:rPr>
              <a:t>Para agilizar la actualización de inventarios de los patios bodega de Sierra Gorda, se implemente en su primera etapa solo para un Patio, un Dron que, mediante un plan de vuelo pre-programado, recorre el patio y lee los tags </a:t>
            </a:r>
            <a:r>
              <a:rPr lang="es-CL" sz="2000" dirty="0" err="1">
                <a:solidFill>
                  <a:schemeClr val="tx2"/>
                </a:solidFill>
                <a:latin typeface="Montserrat"/>
                <a:ea typeface="Hack" panose="020B0609030202020204" pitchFamily="49" charset="0"/>
                <a:cs typeface="Hack" panose="020B0609030202020204" pitchFamily="49" charset="0"/>
              </a:rPr>
              <a:t>rfid</a:t>
            </a:r>
            <a:r>
              <a:rPr lang="es-CL" sz="2000" dirty="0">
                <a:solidFill>
                  <a:schemeClr val="tx2"/>
                </a:solidFill>
                <a:latin typeface="Montserrat"/>
                <a:ea typeface="Hack" panose="020B0609030202020204" pitchFamily="49" charset="0"/>
                <a:cs typeface="Hack" panose="020B0609030202020204" pitchFamily="49" charset="0"/>
              </a:rPr>
              <a:t> de los equipos y suministros.</a:t>
            </a:r>
          </a:p>
          <a:p>
            <a:pPr>
              <a:lnSpc>
                <a:spcPct val="150000"/>
              </a:lnSpc>
            </a:pPr>
            <a:r>
              <a:rPr lang="es-CL" sz="2000" dirty="0">
                <a:solidFill>
                  <a:schemeClr val="tx2"/>
                </a:solidFill>
                <a:latin typeface="Montserrat"/>
                <a:ea typeface="Hack" panose="020B0609030202020204" pitchFamily="49" charset="0"/>
                <a:cs typeface="Hack" panose="020B0609030202020204" pitchFamily="49" charset="0"/>
              </a:rPr>
              <a:t>Una vez completado el vuelo, el dron envía al servidor un archivo con toda la información obtenida. Posteriormente el servidor se sincroniza con la plataforma JD Edwards actualizando el inventario actual.</a:t>
            </a:r>
          </a:p>
          <a:p>
            <a:pPr>
              <a:lnSpc>
                <a:spcPct val="150000"/>
              </a:lnSpc>
            </a:pPr>
            <a:br>
              <a:rPr lang="es-CL" sz="2000" dirty="0">
                <a:solidFill>
                  <a:schemeClr val="tx2"/>
                </a:solidFill>
                <a:latin typeface="Montserrat"/>
                <a:ea typeface="Hack" panose="020B0609030202020204" pitchFamily="49" charset="0"/>
                <a:cs typeface="Hack" panose="020B0609030202020204" pitchFamily="49" charset="0"/>
              </a:rPr>
            </a:br>
            <a:r>
              <a:rPr lang="es-CL" sz="2000" dirty="0">
                <a:solidFill>
                  <a:schemeClr val="tx2"/>
                </a:solidFill>
                <a:latin typeface="Montserrat"/>
                <a:ea typeface="Hack" panose="020B0609030202020204" pitchFamily="49" charset="0"/>
                <a:cs typeface="Hack" panose="020B0609030202020204" pitchFamily="49" charset="0"/>
              </a:rPr>
              <a:t>Finalmente, un email con el resumen del inventario llega al usuario final.</a:t>
            </a:r>
          </a:p>
          <a:p>
            <a:pPr>
              <a:lnSpc>
                <a:spcPct val="150000"/>
              </a:lnSpc>
            </a:pPr>
            <a:endParaRPr lang="es-CL" sz="2000" dirty="0">
              <a:solidFill>
                <a:schemeClr val="tx2"/>
              </a:solidFill>
              <a:latin typeface="Montserrat"/>
              <a:ea typeface="Hack" panose="020B0609030202020204" pitchFamily="49" charset="0"/>
              <a:cs typeface="Hack" panose="020B0609030202020204" pitchFamily="49" charset="0"/>
            </a:endParaRPr>
          </a:p>
          <a:p>
            <a:pPr>
              <a:lnSpc>
                <a:spcPct val="150000"/>
              </a:lnSpc>
            </a:pPr>
            <a:endParaRPr lang="es-CL" sz="2000" dirty="0">
              <a:solidFill>
                <a:schemeClr val="tx2"/>
              </a:solidFill>
              <a:latin typeface="Montserrat"/>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103745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Generalidades</a:t>
            </a: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pic>
        <p:nvPicPr>
          <p:cNvPr id="6" name="Imagen 5">
            <a:extLst>
              <a:ext uri="{FF2B5EF4-FFF2-40B4-BE49-F238E27FC236}">
                <a16:creationId xmlns:a16="http://schemas.microsoft.com/office/drawing/2014/main" id="{905F41D0-2AFA-92BE-7690-322E15193E7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77654" y="1044014"/>
            <a:ext cx="2057846" cy="1735658"/>
          </a:xfrm>
          <a:prstGeom prst="rect">
            <a:avLst/>
          </a:prstGeom>
        </p:spPr>
      </p:pic>
      <p:pic>
        <p:nvPicPr>
          <p:cNvPr id="8" name="Imagen 7">
            <a:extLst>
              <a:ext uri="{FF2B5EF4-FFF2-40B4-BE49-F238E27FC236}">
                <a16:creationId xmlns:a16="http://schemas.microsoft.com/office/drawing/2014/main" id="{F4045E4A-EB17-9BFE-E40C-48BEBAE5336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56502" y="1155355"/>
            <a:ext cx="1326309" cy="1512975"/>
          </a:xfrm>
          <a:prstGeom prst="rect">
            <a:avLst/>
          </a:prstGeom>
        </p:spPr>
      </p:pic>
      <p:sp>
        <p:nvSpPr>
          <p:cNvPr id="9" name="Rectángulo redondeado 8">
            <a:extLst>
              <a:ext uri="{FF2B5EF4-FFF2-40B4-BE49-F238E27FC236}">
                <a16:creationId xmlns:a16="http://schemas.microsoft.com/office/drawing/2014/main" id="{6A3F2836-0EE3-0275-3A78-345498EFE3F6}"/>
              </a:ext>
            </a:extLst>
          </p:cNvPr>
          <p:cNvSpPr/>
          <p:nvPr/>
        </p:nvSpPr>
        <p:spPr>
          <a:xfrm>
            <a:off x="1874296" y="2832424"/>
            <a:ext cx="3753618" cy="3022752"/>
          </a:xfrm>
          <a:prstGeom prst="roundRect">
            <a:avLst/>
          </a:prstGeom>
          <a:solidFill>
            <a:srgbClr val="33AA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ES_tradnl" sz="2800" dirty="0">
                <a:solidFill>
                  <a:schemeClr val="bg2"/>
                </a:solidFill>
              </a:rPr>
              <a:t>Front </a:t>
            </a:r>
            <a:r>
              <a:rPr lang="es-ES_tradnl" sz="2800" dirty="0" err="1">
                <a:solidFill>
                  <a:schemeClr val="bg2"/>
                </a:solidFill>
              </a:rPr>
              <a:t>End</a:t>
            </a:r>
            <a:endParaRPr lang="es-ES_tradnl" sz="2800" dirty="0">
              <a:solidFill>
                <a:schemeClr val="bg2"/>
              </a:solidFill>
            </a:endParaRPr>
          </a:p>
          <a:p>
            <a:pPr algn="ctr"/>
            <a:endParaRPr lang="es-ES_tradnl" sz="2400" dirty="0">
              <a:solidFill>
                <a:schemeClr val="bg2"/>
              </a:solidFill>
            </a:endParaRPr>
          </a:p>
          <a:p>
            <a:pPr marL="342900" indent="-342900">
              <a:buFont typeface="Arial" panose="020B0604020202020204" pitchFamily="34" charset="0"/>
              <a:buChar char="•"/>
            </a:pPr>
            <a:r>
              <a:rPr lang="es-ES_tradnl" sz="2000" dirty="0">
                <a:solidFill>
                  <a:schemeClr val="bg2"/>
                </a:solidFill>
              </a:rPr>
              <a:t>Dron</a:t>
            </a:r>
          </a:p>
          <a:p>
            <a:pPr marL="342900" indent="-342900">
              <a:buFont typeface="Arial" panose="020B0604020202020204" pitchFamily="34" charset="0"/>
              <a:buChar char="•"/>
            </a:pPr>
            <a:r>
              <a:rPr lang="es-ES_tradnl" sz="2000" dirty="0">
                <a:solidFill>
                  <a:schemeClr val="bg2"/>
                </a:solidFill>
              </a:rPr>
              <a:t>Email</a:t>
            </a:r>
          </a:p>
          <a:p>
            <a:pPr marL="342900" indent="-342900">
              <a:buFont typeface="Arial" panose="020B0604020202020204" pitchFamily="34" charset="0"/>
              <a:buChar char="•"/>
            </a:pPr>
            <a:r>
              <a:rPr lang="es-ES_tradnl" sz="2000" dirty="0">
                <a:solidFill>
                  <a:schemeClr val="bg2"/>
                </a:solidFill>
              </a:rPr>
              <a:t>Sitio Web </a:t>
            </a:r>
          </a:p>
        </p:txBody>
      </p:sp>
      <p:sp>
        <p:nvSpPr>
          <p:cNvPr id="10" name="Rectángulo redondeado 9">
            <a:extLst>
              <a:ext uri="{FF2B5EF4-FFF2-40B4-BE49-F238E27FC236}">
                <a16:creationId xmlns:a16="http://schemas.microsoft.com/office/drawing/2014/main" id="{AA8962EE-B493-E288-BDFE-5F062284BCFE}"/>
              </a:ext>
            </a:extLst>
          </p:cNvPr>
          <p:cNvSpPr/>
          <p:nvPr/>
        </p:nvSpPr>
        <p:spPr>
          <a:xfrm>
            <a:off x="6395359" y="2832424"/>
            <a:ext cx="3543297" cy="3022752"/>
          </a:xfrm>
          <a:prstGeom prst="roundRect">
            <a:avLst/>
          </a:prstGeom>
          <a:solidFill>
            <a:srgbClr val="1151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s-ES_tradnl" sz="2400" dirty="0">
                <a:solidFill>
                  <a:schemeClr val="bg2"/>
                </a:solidFill>
              </a:rPr>
              <a:t>Back </a:t>
            </a:r>
            <a:r>
              <a:rPr lang="es-ES_tradnl" sz="2400" dirty="0" err="1">
                <a:solidFill>
                  <a:schemeClr val="bg2"/>
                </a:solidFill>
              </a:rPr>
              <a:t>End</a:t>
            </a:r>
            <a:endParaRPr lang="es-ES_tradnl" sz="2400" dirty="0">
              <a:solidFill>
                <a:schemeClr val="bg2"/>
              </a:solidFill>
            </a:endParaRPr>
          </a:p>
          <a:p>
            <a:pPr algn="ctr"/>
            <a:endParaRPr lang="es-ES_tradnl" sz="2000" dirty="0">
              <a:solidFill>
                <a:schemeClr val="bg2"/>
              </a:solidFill>
            </a:endParaRPr>
          </a:p>
          <a:p>
            <a:pPr marL="342900" indent="-342900">
              <a:buFont typeface="Arial" panose="020B0604020202020204" pitchFamily="34" charset="0"/>
              <a:buChar char="•"/>
            </a:pPr>
            <a:r>
              <a:rPr lang="es-ES_tradnl" dirty="0">
                <a:solidFill>
                  <a:schemeClr val="bg2"/>
                </a:solidFill>
              </a:rPr>
              <a:t>Windows Server</a:t>
            </a:r>
          </a:p>
          <a:p>
            <a:pPr marL="342900" indent="-342900">
              <a:buFont typeface="Arial" panose="020B0604020202020204" pitchFamily="34" charset="0"/>
              <a:buChar char="•"/>
            </a:pPr>
            <a:r>
              <a:rPr lang="es-ES_tradnl" sz="1800" dirty="0">
                <a:solidFill>
                  <a:schemeClr val="bg2"/>
                </a:solidFill>
              </a:rPr>
              <a:t>Python</a:t>
            </a:r>
            <a:r>
              <a:rPr lang="es-ES_tradnl" dirty="0">
                <a:solidFill>
                  <a:schemeClr val="bg2"/>
                </a:solidFill>
              </a:rPr>
              <a:t>+ </a:t>
            </a:r>
            <a:r>
              <a:rPr lang="es-ES_tradnl" dirty="0" err="1">
                <a:solidFill>
                  <a:schemeClr val="bg2"/>
                </a:solidFill>
              </a:rPr>
              <a:t>Flask</a:t>
            </a:r>
            <a:r>
              <a:rPr lang="es-ES_tradnl" dirty="0">
                <a:solidFill>
                  <a:schemeClr val="bg2"/>
                </a:solidFill>
              </a:rPr>
              <a:t> (</a:t>
            </a:r>
            <a:r>
              <a:rPr lang="es-ES_tradnl" dirty="0" err="1">
                <a:solidFill>
                  <a:schemeClr val="bg2"/>
                </a:solidFill>
              </a:rPr>
              <a:t>webserver</a:t>
            </a:r>
            <a:r>
              <a:rPr lang="es-ES_tradnl" dirty="0">
                <a:solidFill>
                  <a:schemeClr val="bg2"/>
                </a:solidFill>
              </a:rPr>
              <a:t>)</a:t>
            </a:r>
          </a:p>
          <a:p>
            <a:pPr marL="342900" indent="-342900">
              <a:buFont typeface="Arial" panose="020B0604020202020204" pitchFamily="34" charset="0"/>
              <a:buChar char="•"/>
            </a:pPr>
            <a:r>
              <a:rPr lang="es-ES_tradnl" dirty="0">
                <a:solidFill>
                  <a:schemeClr val="bg2"/>
                </a:solidFill>
              </a:rPr>
              <a:t>JD Edwards</a:t>
            </a:r>
          </a:p>
          <a:p>
            <a:pPr marL="342900" indent="-342900">
              <a:buFont typeface="Arial" panose="020B0604020202020204" pitchFamily="34" charset="0"/>
              <a:buChar char="•"/>
            </a:pPr>
            <a:r>
              <a:rPr lang="es-ES_tradnl" sz="1800" dirty="0">
                <a:solidFill>
                  <a:schemeClr val="bg2"/>
                </a:solidFill>
              </a:rPr>
              <a:t>GitHub</a:t>
            </a:r>
          </a:p>
          <a:p>
            <a:pPr marL="342900" indent="-342900">
              <a:buFont typeface="Arial" panose="020B0604020202020204" pitchFamily="34" charset="0"/>
              <a:buChar char="•"/>
            </a:pPr>
            <a:r>
              <a:rPr lang="es-ES_tradnl" dirty="0">
                <a:solidFill>
                  <a:schemeClr val="bg2"/>
                </a:solidFill>
              </a:rPr>
              <a:t>Visual Studio </a:t>
            </a:r>
            <a:r>
              <a:rPr lang="es-ES_tradnl" dirty="0" err="1">
                <a:solidFill>
                  <a:schemeClr val="bg2"/>
                </a:solidFill>
              </a:rPr>
              <a:t>Code</a:t>
            </a:r>
            <a:endParaRPr lang="es-ES_tradnl" sz="1800" dirty="0">
              <a:solidFill>
                <a:schemeClr val="bg2"/>
              </a:solidFill>
            </a:endParaRPr>
          </a:p>
        </p:txBody>
      </p:sp>
    </p:spTree>
    <p:extLst>
      <p:ext uri="{BB962C8B-B14F-4D97-AF65-F5344CB8AC3E}">
        <p14:creationId xmlns:p14="http://schemas.microsoft.com/office/powerpoint/2010/main" val="14967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err="1">
                <a:latin typeface="Montserrat"/>
                <a:ea typeface="Hack" panose="020B0609030202020204" pitchFamily="49" charset="0"/>
                <a:cs typeface="Hack" panose="020B0609030202020204" pitchFamily="49" charset="0"/>
              </a:rPr>
              <a:t>FrontEnd</a:t>
            </a:r>
            <a:endParaRPr lang="es-CL" sz="2400" b="1" dirty="0">
              <a:latin typeface="Montserrat"/>
              <a:ea typeface="Hack" panose="020B0609030202020204" pitchFamily="49" charset="0"/>
              <a:cs typeface="Hack" panose="020B0609030202020204" pitchFamily="49" charset="0"/>
            </a:endParaRP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5" name="CuadroTexto 4">
            <a:extLst>
              <a:ext uri="{FF2B5EF4-FFF2-40B4-BE49-F238E27FC236}">
                <a16:creationId xmlns:a16="http://schemas.microsoft.com/office/drawing/2014/main" id="{B693A0C6-D0BC-8E5F-5CB5-44D7C167B118}"/>
              </a:ext>
            </a:extLst>
          </p:cNvPr>
          <p:cNvSpPr txBox="1"/>
          <p:nvPr/>
        </p:nvSpPr>
        <p:spPr>
          <a:xfrm>
            <a:off x="504595" y="1096766"/>
            <a:ext cx="3763579" cy="281025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s-CL" sz="2000" dirty="0">
                <a:solidFill>
                  <a:schemeClr val="tx2"/>
                </a:solidFill>
                <a:latin typeface="Montserrat"/>
                <a:ea typeface="Hack" panose="020B0609030202020204" pitchFamily="49" charset="0"/>
                <a:cs typeface="Hack" panose="020B0609030202020204" pitchFamily="49" charset="0"/>
              </a:rPr>
              <a:t>El usuario interactúa con el dron dando inicio y termino al plan de vuelo en Patio 2 Mina</a:t>
            </a:r>
          </a:p>
          <a:p>
            <a:pPr>
              <a:lnSpc>
                <a:spcPct val="150000"/>
              </a:lnSpc>
            </a:pPr>
            <a:endParaRPr lang="es-CL" sz="2000" dirty="0">
              <a:solidFill>
                <a:schemeClr val="tx2"/>
              </a:solidFill>
              <a:latin typeface="Montserrat"/>
              <a:ea typeface="Hack" panose="020B0609030202020204" pitchFamily="49" charset="0"/>
              <a:cs typeface="Hack" panose="020B0609030202020204" pitchFamily="49" charset="0"/>
            </a:endParaRPr>
          </a:p>
          <a:p>
            <a:pPr marL="171450" indent="-171450">
              <a:lnSpc>
                <a:spcPct val="150000"/>
              </a:lnSpc>
              <a:buFont typeface="Arial" panose="020B0604020202020204" pitchFamily="34" charset="0"/>
              <a:buChar char="•"/>
            </a:pPr>
            <a:endParaRPr lang="es-CL" sz="2000" dirty="0">
              <a:solidFill>
                <a:schemeClr val="tx2"/>
              </a:solidFill>
              <a:latin typeface="Montserrat"/>
              <a:ea typeface="Hack" panose="020B0609030202020204" pitchFamily="49" charset="0"/>
              <a:cs typeface="Hack" panose="020B0609030202020204" pitchFamily="49" charset="0"/>
            </a:endParaRPr>
          </a:p>
        </p:txBody>
      </p:sp>
      <p:pic>
        <p:nvPicPr>
          <p:cNvPr id="2" name="Imagen 1">
            <a:extLst>
              <a:ext uri="{FF2B5EF4-FFF2-40B4-BE49-F238E27FC236}">
                <a16:creationId xmlns:a16="http://schemas.microsoft.com/office/drawing/2014/main" id="{4311409A-F767-AA9E-60A8-55E6550FDD5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381095" y="1096766"/>
            <a:ext cx="5576455" cy="4182341"/>
          </a:xfrm>
          <a:prstGeom prst="rect">
            <a:avLst/>
          </a:prstGeom>
        </p:spPr>
      </p:pic>
      <p:pic>
        <p:nvPicPr>
          <p:cNvPr id="6" name="Imagen 5">
            <a:extLst>
              <a:ext uri="{FF2B5EF4-FFF2-40B4-BE49-F238E27FC236}">
                <a16:creationId xmlns:a16="http://schemas.microsoft.com/office/drawing/2014/main" id="{5CA264B0-8000-B98E-3096-DD850C51FFCF}"/>
              </a:ext>
            </a:extLst>
          </p:cNvPr>
          <p:cNvPicPr>
            <a:picLocks noChangeAspect="1"/>
          </p:cNvPicPr>
          <p:nvPr/>
        </p:nvPicPr>
        <p:blipFill>
          <a:blip r:embed="rId5"/>
          <a:stretch>
            <a:fillRect/>
          </a:stretch>
        </p:blipFill>
        <p:spPr>
          <a:xfrm>
            <a:off x="4617195" y="1433944"/>
            <a:ext cx="2043372" cy="4540827"/>
          </a:xfrm>
          <a:prstGeom prst="rect">
            <a:avLst/>
          </a:prstGeom>
        </p:spPr>
      </p:pic>
    </p:spTree>
    <p:extLst>
      <p:ext uri="{BB962C8B-B14F-4D97-AF65-F5344CB8AC3E}">
        <p14:creationId xmlns:p14="http://schemas.microsoft.com/office/powerpoint/2010/main" val="236041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F0E4E-5245-726A-9A2F-0EA530FD21F1}"/>
            </a:ext>
          </a:extLst>
        </p:cNvPr>
        <p:cNvGrpSpPr/>
        <p:nvPr/>
      </p:nvGrpSpPr>
      <p:grpSpPr>
        <a:xfrm>
          <a:off x="0" y="0"/>
          <a:ext cx="0" cy="0"/>
          <a:chOff x="0" y="0"/>
          <a:chExt cx="0" cy="0"/>
        </a:xfrm>
      </p:grpSpPr>
      <p:sp>
        <p:nvSpPr>
          <p:cNvPr id="14" name="CuadroTexto 13">
            <a:extLst>
              <a:ext uri="{FF2B5EF4-FFF2-40B4-BE49-F238E27FC236}">
                <a16:creationId xmlns:a16="http://schemas.microsoft.com/office/drawing/2014/main" id="{617B6E77-544C-21D4-E235-CED9508BB799}"/>
              </a:ext>
            </a:extLst>
          </p:cNvPr>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err="1">
                <a:latin typeface="Montserrat"/>
                <a:ea typeface="Hack" panose="020B0609030202020204" pitchFamily="49" charset="0"/>
                <a:cs typeface="Hack" panose="020B0609030202020204" pitchFamily="49" charset="0"/>
              </a:rPr>
              <a:t>FrontEnd</a:t>
            </a:r>
            <a:endParaRPr lang="es-CL" sz="2400" b="1" dirty="0">
              <a:latin typeface="Montserrat"/>
              <a:ea typeface="Hack" panose="020B0609030202020204" pitchFamily="49" charset="0"/>
              <a:cs typeface="Hack" panose="020B0609030202020204" pitchFamily="49" charset="0"/>
            </a:endParaRPr>
          </a:p>
        </p:txBody>
      </p:sp>
      <p:pic>
        <p:nvPicPr>
          <p:cNvPr id="16" name="Imagen 15">
            <a:extLst>
              <a:ext uri="{FF2B5EF4-FFF2-40B4-BE49-F238E27FC236}">
                <a16:creationId xmlns:a16="http://schemas.microsoft.com/office/drawing/2014/main" id="{7C40F945-1840-B287-6C3A-8562034F7A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B5868FE7-4EDB-BF4C-2B00-72F80DE7C460}"/>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5" name="CuadroTexto 4">
            <a:extLst>
              <a:ext uri="{FF2B5EF4-FFF2-40B4-BE49-F238E27FC236}">
                <a16:creationId xmlns:a16="http://schemas.microsoft.com/office/drawing/2014/main" id="{68F599F2-330C-C4E0-4D6B-8DD8687C6185}"/>
              </a:ext>
            </a:extLst>
          </p:cNvPr>
          <p:cNvSpPr txBox="1"/>
          <p:nvPr/>
        </p:nvSpPr>
        <p:spPr>
          <a:xfrm>
            <a:off x="504596" y="1096766"/>
            <a:ext cx="3028314" cy="373358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s-CL" sz="2000" dirty="0">
                <a:solidFill>
                  <a:schemeClr val="tx2"/>
                </a:solidFill>
                <a:latin typeface="Montserrat"/>
                <a:ea typeface="Hack" panose="020B0609030202020204" pitchFamily="49" charset="0"/>
                <a:cs typeface="Hack" panose="020B0609030202020204" pitchFamily="49" charset="0"/>
              </a:rPr>
              <a:t>Una vez el dron se sincroniza con el servidor, un email llega al operador con el resultado del inventario adjunto.</a:t>
            </a:r>
          </a:p>
          <a:p>
            <a:pPr>
              <a:lnSpc>
                <a:spcPct val="150000"/>
              </a:lnSpc>
            </a:pPr>
            <a:endParaRPr lang="es-CL" sz="2000" dirty="0">
              <a:solidFill>
                <a:schemeClr val="tx2"/>
              </a:solidFill>
              <a:latin typeface="Montserrat"/>
              <a:ea typeface="Hack" panose="020B0609030202020204" pitchFamily="49" charset="0"/>
              <a:cs typeface="Hack" panose="020B0609030202020204" pitchFamily="49" charset="0"/>
            </a:endParaRPr>
          </a:p>
          <a:p>
            <a:pPr marL="171450" indent="-171450">
              <a:lnSpc>
                <a:spcPct val="150000"/>
              </a:lnSpc>
              <a:buFont typeface="Arial" panose="020B0604020202020204" pitchFamily="34" charset="0"/>
              <a:buChar char="•"/>
            </a:pPr>
            <a:endParaRPr lang="es-CL" sz="2000" dirty="0">
              <a:solidFill>
                <a:schemeClr val="tx2"/>
              </a:solidFill>
              <a:latin typeface="Montserrat"/>
              <a:ea typeface="Hack" panose="020B0609030202020204" pitchFamily="49" charset="0"/>
              <a:cs typeface="Hack" panose="020B0609030202020204" pitchFamily="49" charset="0"/>
            </a:endParaRPr>
          </a:p>
        </p:txBody>
      </p:sp>
      <p:pic>
        <p:nvPicPr>
          <p:cNvPr id="7" name="Imagen 6">
            <a:extLst>
              <a:ext uri="{FF2B5EF4-FFF2-40B4-BE49-F238E27FC236}">
                <a16:creationId xmlns:a16="http://schemas.microsoft.com/office/drawing/2014/main" id="{871AD446-AC73-196D-3A24-96264422AE1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06578" y="1143000"/>
            <a:ext cx="6087108" cy="4618234"/>
          </a:xfrm>
          <a:prstGeom prst="rect">
            <a:avLst/>
          </a:prstGeom>
        </p:spPr>
      </p:pic>
      <p:pic>
        <p:nvPicPr>
          <p:cNvPr id="13" name="Imagen 12">
            <a:extLst>
              <a:ext uri="{FF2B5EF4-FFF2-40B4-BE49-F238E27FC236}">
                <a16:creationId xmlns:a16="http://schemas.microsoft.com/office/drawing/2014/main" id="{AF40111E-7851-67CA-799B-5E1E7F84B5B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277450" y="961844"/>
            <a:ext cx="3640571" cy="2578545"/>
          </a:xfrm>
          <a:prstGeom prst="rect">
            <a:avLst/>
          </a:prstGeom>
          <a:ln>
            <a:solidFill>
              <a:schemeClr val="tx2"/>
            </a:solidFill>
          </a:ln>
        </p:spPr>
      </p:pic>
    </p:spTree>
    <p:extLst>
      <p:ext uri="{BB962C8B-B14F-4D97-AF65-F5344CB8AC3E}">
        <p14:creationId xmlns:p14="http://schemas.microsoft.com/office/powerpoint/2010/main" val="143781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err="1">
                <a:latin typeface="Montserrat"/>
                <a:ea typeface="Hack" panose="020B0609030202020204" pitchFamily="49" charset="0"/>
                <a:cs typeface="Hack" panose="020B0609030202020204" pitchFamily="49" charset="0"/>
              </a:rPr>
              <a:t>BackEnd</a:t>
            </a:r>
            <a:endParaRPr lang="es-CL" sz="2400" b="1" dirty="0">
              <a:latin typeface="Montserrat"/>
              <a:ea typeface="Hack" panose="020B0609030202020204" pitchFamily="49" charset="0"/>
              <a:cs typeface="Hack" panose="020B0609030202020204" pitchFamily="49" charset="0"/>
            </a:endParaRP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CuadroTexto 2">
            <a:extLst>
              <a:ext uri="{FF2B5EF4-FFF2-40B4-BE49-F238E27FC236}">
                <a16:creationId xmlns:a16="http://schemas.microsoft.com/office/drawing/2014/main" id="{B2671449-18F9-6C9F-4F6D-48B66432E2DB}"/>
              </a:ext>
            </a:extLst>
          </p:cNvPr>
          <p:cNvSpPr txBox="1"/>
          <p:nvPr/>
        </p:nvSpPr>
        <p:spPr>
          <a:xfrm>
            <a:off x="145804" y="1034804"/>
            <a:ext cx="6817697" cy="595996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s-CL" sz="1600" dirty="0">
                <a:solidFill>
                  <a:schemeClr val="tx2"/>
                </a:solidFill>
                <a:latin typeface="Montserrat"/>
                <a:ea typeface="Hack" panose="020B0609030202020204" pitchFamily="49" charset="0"/>
                <a:cs typeface="Hack" panose="020B0609030202020204" pitchFamily="49" charset="0"/>
              </a:rPr>
              <a:t>El </a:t>
            </a:r>
            <a:r>
              <a:rPr lang="es-CL" sz="1600" dirty="0" err="1">
                <a:solidFill>
                  <a:schemeClr val="tx2"/>
                </a:solidFill>
                <a:latin typeface="Montserrat"/>
                <a:ea typeface="Hack" panose="020B0609030202020204" pitchFamily="49" charset="0"/>
                <a:cs typeface="Hack" panose="020B0609030202020204" pitchFamily="49" charset="0"/>
              </a:rPr>
              <a:t>backend</a:t>
            </a:r>
            <a:r>
              <a:rPr lang="es-CL" sz="1600" dirty="0">
                <a:solidFill>
                  <a:schemeClr val="tx2"/>
                </a:solidFill>
                <a:latin typeface="Montserrat"/>
                <a:ea typeface="Hack" panose="020B0609030202020204" pitchFamily="49" charset="0"/>
                <a:cs typeface="Hack" panose="020B0609030202020204" pitchFamily="49" charset="0"/>
              </a:rPr>
              <a:t> se encuentra para DEV en el servidor Windows </a:t>
            </a:r>
            <a:r>
              <a:rPr lang="es-CL" sz="1600" b="1" dirty="0">
                <a:solidFill>
                  <a:schemeClr val="tx2"/>
                </a:solidFill>
                <a:latin typeface="Montserrat"/>
                <a:ea typeface="Hack" panose="020B0609030202020204" pitchFamily="49" charset="0"/>
                <a:cs typeface="Hack" panose="020B0609030202020204" pitchFamily="49" charset="0"/>
              </a:rPr>
              <a:t>cjcsg-iadev-01.quadra.local. </a:t>
            </a:r>
          </a:p>
          <a:p>
            <a:pPr marL="342900" indent="-342900">
              <a:lnSpc>
                <a:spcPct val="150000"/>
              </a:lnSpc>
              <a:buFont typeface="Arial" panose="020B0604020202020204" pitchFamily="34" charset="0"/>
              <a:buChar char="•"/>
            </a:pPr>
            <a:r>
              <a:rPr lang="es-CL" sz="1600" dirty="0">
                <a:solidFill>
                  <a:schemeClr val="tx2"/>
                </a:solidFill>
                <a:latin typeface="Montserrat"/>
                <a:ea typeface="Hack" panose="020B0609030202020204" pitchFamily="49" charset="0"/>
                <a:cs typeface="Hack" panose="020B0609030202020204" pitchFamily="49" charset="0"/>
              </a:rPr>
              <a:t>Se utiliza </a:t>
            </a:r>
            <a:r>
              <a:rPr lang="es-CL" sz="1600" b="1" dirty="0">
                <a:solidFill>
                  <a:schemeClr val="tx2"/>
                </a:solidFill>
                <a:latin typeface="Montserrat"/>
                <a:ea typeface="Hack" panose="020B0609030202020204" pitchFamily="49" charset="0"/>
                <a:cs typeface="Hack" panose="020B0609030202020204" pitchFamily="49" charset="0"/>
              </a:rPr>
              <a:t>Visual Studio </a:t>
            </a:r>
            <a:r>
              <a:rPr lang="es-CL" sz="1600" b="1" dirty="0" err="1">
                <a:solidFill>
                  <a:schemeClr val="tx2"/>
                </a:solidFill>
                <a:latin typeface="Montserrat"/>
                <a:ea typeface="Hack" panose="020B0609030202020204" pitchFamily="49" charset="0"/>
                <a:cs typeface="Hack" panose="020B0609030202020204" pitchFamily="49" charset="0"/>
              </a:rPr>
              <a:t>Code</a:t>
            </a:r>
            <a:r>
              <a:rPr lang="es-CL" sz="1600" b="1" dirty="0">
                <a:solidFill>
                  <a:schemeClr val="tx2"/>
                </a:solidFill>
                <a:latin typeface="Montserrat"/>
                <a:ea typeface="Hack" panose="020B0609030202020204" pitchFamily="49" charset="0"/>
                <a:cs typeface="Hack" panose="020B0609030202020204" pitchFamily="49" charset="0"/>
              </a:rPr>
              <a:t> </a:t>
            </a:r>
            <a:r>
              <a:rPr lang="es-CL" sz="1600" dirty="0">
                <a:solidFill>
                  <a:schemeClr val="tx2"/>
                </a:solidFill>
                <a:latin typeface="Montserrat"/>
                <a:ea typeface="Hack" panose="020B0609030202020204" pitchFamily="49" charset="0"/>
                <a:cs typeface="Hack" panose="020B0609030202020204" pitchFamily="49" charset="0"/>
              </a:rPr>
              <a:t>para el desarrollo del código Fuente con </a:t>
            </a:r>
            <a:r>
              <a:rPr lang="es-CL" sz="1600" b="1" dirty="0">
                <a:solidFill>
                  <a:schemeClr val="tx2"/>
                </a:solidFill>
                <a:latin typeface="Montserrat"/>
                <a:ea typeface="Hack" panose="020B0609030202020204" pitchFamily="49" charset="0"/>
                <a:cs typeface="Hack" panose="020B0609030202020204" pitchFamily="49" charset="0"/>
              </a:rPr>
              <a:t>Python 3.12.4</a:t>
            </a:r>
          </a:p>
          <a:p>
            <a:pPr marL="800100" lvl="1" indent="-342900">
              <a:lnSpc>
                <a:spcPct val="150000"/>
              </a:lnSpc>
              <a:buFont typeface="Arial" panose="020B0604020202020204" pitchFamily="34" charset="0"/>
              <a:buChar char="•"/>
            </a:pPr>
            <a:r>
              <a:rPr lang="es-CL" sz="1600" b="1" dirty="0" err="1">
                <a:solidFill>
                  <a:schemeClr val="tx2"/>
                </a:solidFill>
                <a:latin typeface="Montserrat"/>
                <a:ea typeface="Hack" panose="020B0609030202020204" pitchFamily="49" charset="0"/>
                <a:cs typeface="Hack" panose="020B0609030202020204" pitchFamily="49" charset="0"/>
              </a:rPr>
              <a:t>Flask</a:t>
            </a:r>
            <a:r>
              <a:rPr lang="es-CL" sz="1600" b="1" dirty="0">
                <a:solidFill>
                  <a:schemeClr val="tx2"/>
                </a:solidFill>
                <a:latin typeface="Montserrat"/>
                <a:ea typeface="Hack" panose="020B0609030202020204" pitchFamily="49" charset="0"/>
                <a:cs typeface="Hack" panose="020B0609030202020204" pitchFamily="49" charset="0"/>
              </a:rPr>
              <a:t> </a:t>
            </a:r>
            <a:r>
              <a:rPr lang="es-CL" sz="1600" dirty="0">
                <a:solidFill>
                  <a:schemeClr val="tx2"/>
                </a:solidFill>
                <a:latin typeface="Montserrat"/>
                <a:ea typeface="Hack" panose="020B0609030202020204" pitchFamily="49" charset="0"/>
                <a:cs typeface="Hack" panose="020B0609030202020204" pitchFamily="49" charset="0"/>
              </a:rPr>
              <a:t>en el puerto 5100 es utilizado para escuchar las solicitudes desde el Dron.</a:t>
            </a:r>
          </a:p>
          <a:p>
            <a:pPr marL="800100" lvl="1" indent="-342900">
              <a:lnSpc>
                <a:spcPct val="150000"/>
              </a:lnSpc>
              <a:buFont typeface="Arial" panose="020B0604020202020204" pitchFamily="34" charset="0"/>
              <a:buChar char="•"/>
            </a:pPr>
            <a:r>
              <a:rPr lang="es-CL" sz="1600" dirty="0">
                <a:solidFill>
                  <a:schemeClr val="tx2"/>
                </a:solidFill>
                <a:latin typeface="Montserrat"/>
                <a:ea typeface="Hack" panose="020B0609030202020204" pitchFamily="49" charset="0"/>
                <a:cs typeface="Hack" panose="020B0609030202020204" pitchFamily="49" charset="0"/>
              </a:rPr>
              <a:t>El proyecto se almacena localmente en “D:\</a:t>
            </a:r>
            <a:r>
              <a:rPr lang="es-CL" sz="1600" dirty="0" err="1">
                <a:solidFill>
                  <a:schemeClr val="tx2"/>
                </a:solidFill>
                <a:latin typeface="Montserrat"/>
                <a:ea typeface="Hack" panose="020B0609030202020204" pitchFamily="49" charset="0"/>
                <a:cs typeface="Hack" panose="020B0609030202020204" pitchFamily="49" charset="0"/>
              </a:rPr>
              <a:t>dev</a:t>
            </a:r>
            <a:r>
              <a:rPr lang="es-CL" sz="1600" dirty="0">
                <a:solidFill>
                  <a:schemeClr val="tx2"/>
                </a:solidFill>
                <a:latin typeface="Montserrat"/>
                <a:ea typeface="Hack" panose="020B0609030202020204" pitchFamily="49" charset="0"/>
                <a:cs typeface="Hack" panose="020B0609030202020204" pitchFamily="49" charset="0"/>
              </a:rPr>
              <a:t>\</a:t>
            </a:r>
            <a:r>
              <a:rPr lang="es-CL" sz="1600" dirty="0" err="1">
                <a:solidFill>
                  <a:schemeClr val="tx2"/>
                </a:solidFill>
                <a:latin typeface="Montserrat"/>
                <a:ea typeface="Hack" panose="020B0609030202020204" pitchFamily="49" charset="0"/>
                <a:cs typeface="Hack" panose="020B0609030202020204" pitchFamily="49" charset="0"/>
              </a:rPr>
              <a:t>sg</a:t>
            </a:r>
            <a:r>
              <a:rPr lang="es-CL" sz="1600" dirty="0">
                <a:solidFill>
                  <a:schemeClr val="tx2"/>
                </a:solidFill>
                <a:latin typeface="Montserrat"/>
                <a:ea typeface="Hack" panose="020B0609030202020204" pitchFamily="49" charset="0"/>
                <a:cs typeface="Hack" panose="020B0609030202020204" pitchFamily="49" charset="0"/>
              </a:rPr>
              <a:t>-</a:t>
            </a:r>
            <a:r>
              <a:rPr lang="es-CL" sz="1600" dirty="0" err="1">
                <a:solidFill>
                  <a:schemeClr val="tx2"/>
                </a:solidFill>
                <a:latin typeface="Montserrat"/>
                <a:ea typeface="Hack" panose="020B0609030202020204" pitchFamily="49" charset="0"/>
                <a:cs typeface="Hack" panose="020B0609030202020204" pitchFamily="49" charset="0"/>
              </a:rPr>
              <a:t>rfid</a:t>
            </a:r>
            <a:r>
              <a:rPr lang="es-CL" sz="1600" dirty="0">
                <a:solidFill>
                  <a:schemeClr val="tx2"/>
                </a:solidFill>
                <a:latin typeface="Montserrat"/>
                <a:ea typeface="Hack" panose="020B0609030202020204" pitchFamily="49" charset="0"/>
                <a:cs typeface="Hack" panose="020B0609030202020204" pitchFamily="49" charset="0"/>
              </a:rPr>
              <a:t>-dron”</a:t>
            </a:r>
          </a:p>
          <a:p>
            <a:pPr marL="800100" lvl="1" indent="-342900">
              <a:lnSpc>
                <a:spcPct val="150000"/>
              </a:lnSpc>
              <a:buFont typeface="Arial" panose="020B0604020202020204" pitchFamily="34" charset="0"/>
              <a:buChar char="•"/>
            </a:pPr>
            <a:r>
              <a:rPr lang="es-CL" sz="1600" dirty="0">
                <a:solidFill>
                  <a:schemeClr val="tx2"/>
                </a:solidFill>
                <a:latin typeface="Montserrat"/>
                <a:ea typeface="Hack" panose="020B0609030202020204" pitchFamily="49" charset="0"/>
                <a:cs typeface="Hack" panose="020B0609030202020204" pitchFamily="49" charset="0"/>
              </a:rPr>
              <a:t>El proceso principal del proyecto es </a:t>
            </a:r>
            <a:r>
              <a:rPr lang="es-CL" sz="1600" b="1" dirty="0" err="1">
                <a:solidFill>
                  <a:schemeClr val="tx2"/>
                </a:solidFill>
                <a:latin typeface="Montserrat"/>
                <a:ea typeface="Hack" panose="020B0609030202020204" pitchFamily="49" charset="0"/>
                <a:cs typeface="Hack" panose="020B0609030202020204" pitchFamily="49" charset="0"/>
              </a:rPr>
              <a:t>server.py</a:t>
            </a:r>
            <a:endParaRPr lang="es-CL" sz="1600" b="1" dirty="0">
              <a:solidFill>
                <a:schemeClr val="tx2"/>
              </a:solidFill>
              <a:latin typeface="Montserrat"/>
              <a:ea typeface="Hack" panose="020B0609030202020204" pitchFamily="49" charset="0"/>
              <a:cs typeface="Hack" panose="020B0609030202020204" pitchFamily="49" charset="0"/>
            </a:endParaRPr>
          </a:p>
          <a:p>
            <a:pPr marL="800100" lvl="1" indent="-342900">
              <a:lnSpc>
                <a:spcPct val="150000"/>
              </a:lnSpc>
              <a:buFont typeface="Arial" panose="020B0604020202020204" pitchFamily="34" charset="0"/>
              <a:buChar char="•"/>
            </a:pPr>
            <a:r>
              <a:rPr lang="es-CL" sz="1600" dirty="0">
                <a:solidFill>
                  <a:schemeClr val="tx2"/>
                </a:solidFill>
                <a:latin typeface="Montserrat"/>
                <a:ea typeface="Hack" panose="020B0609030202020204" pitchFamily="49" charset="0"/>
                <a:cs typeface="Hack" panose="020B0609030202020204" pitchFamily="49" charset="0"/>
              </a:rPr>
              <a:t>En .</a:t>
            </a:r>
            <a:r>
              <a:rPr lang="es-CL" sz="1600" dirty="0" err="1">
                <a:solidFill>
                  <a:schemeClr val="tx2"/>
                </a:solidFill>
                <a:latin typeface="Montserrat"/>
                <a:ea typeface="Hack" panose="020B0609030202020204" pitchFamily="49" charset="0"/>
                <a:cs typeface="Hack" panose="020B0609030202020204" pitchFamily="49" charset="0"/>
              </a:rPr>
              <a:t>env</a:t>
            </a:r>
            <a:r>
              <a:rPr lang="es-CL" sz="1600" dirty="0">
                <a:solidFill>
                  <a:schemeClr val="tx2"/>
                </a:solidFill>
                <a:latin typeface="Montserrat"/>
                <a:ea typeface="Hack" panose="020B0609030202020204" pitchFamily="49" charset="0"/>
                <a:cs typeface="Hack" panose="020B0609030202020204" pitchFamily="49" charset="0"/>
              </a:rPr>
              <a:t> se encuentran las variables de entorno (credenciales)</a:t>
            </a:r>
            <a:endParaRPr lang="es-CL" sz="1600" b="1"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Arial" panose="020B0604020202020204" pitchFamily="34" charset="0"/>
              <a:buChar char="•"/>
            </a:pPr>
            <a:r>
              <a:rPr lang="es-CL" sz="1600" dirty="0">
                <a:solidFill>
                  <a:schemeClr val="tx2"/>
                </a:solidFill>
                <a:latin typeface="Montserrat"/>
                <a:ea typeface="Hack" panose="020B0609030202020204" pitchFamily="49" charset="0"/>
                <a:cs typeface="Hack" panose="020B0609030202020204" pitchFamily="49" charset="0"/>
              </a:rPr>
              <a:t>El código fuente se encuentra alojado en </a:t>
            </a:r>
            <a:r>
              <a:rPr lang="es-CL" sz="1600" b="1" dirty="0">
                <a:solidFill>
                  <a:schemeClr val="tx2"/>
                </a:solidFill>
                <a:latin typeface="Montserrat"/>
                <a:ea typeface="Hack" panose="020B0609030202020204" pitchFamily="49" charset="0"/>
                <a:cs typeface="Hack" panose="020B0609030202020204" pitchFamily="49" charset="0"/>
              </a:rPr>
              <a:t>GitHub</a:t>
            </a:r>
            <a:r>
              <a:rPr lang="es-CL" sz="1600" dirty="0">
                <a:solidFill>
                  <a:schemeClr val="tx2"/>
                </a:solidFill>
                <a:latin typeface="Montserrat"/>
                <a:ea typeface="Hack" panose="020B0609030202020204" pitchFamily="49" charset="0"/>
                <a:cs typeface="Hack" panose="020B0609030202020204" pitchFamily="49" charset="0"/>
              </a:rPr>
              <a:t> en el repositorio </a:t>
            </a:r>
            <a:r>
              <a:rPr lang="es-CL" sz="1600" dirty="0">
                <a:solidFill>
                  <a:schemeClr val="tx2"/>
                </a:solidFill>
                <a:latin typeface="Montserrat"/>
                <a:ea typeface="Hack" panose="020B0609030202020204" pitchFamily="49" charset="0"/>
                <a:cs typeface="Hack" panose="020B0609030202020204" pitchFamily="49" charset="0"/>
                <a:hlinkClick r:id="rId4"/>
              </a:rPr>
              <a:t>https://github.com/nosboddobson/sg-rfid-dron/</a:t>
            </a:r>
            <a:r>
              <a:rPr lang="es-CL" sz="1600" dirty="0">
                <a:solidFill>
                  <a:schemeClr val="tx2"/>
                </a:solidFill>
                <a:latin typeface="Montserrat"/>
                <a:ea typeface="Hack" panose="020B0609030202020204" pitchFamily="49" charset="0"/>
                <a:cs typeface="Hack" panose="020B0609030202020204" pitchFamily="49" charset="0"/>
              </a:rPr>
              <a:t> </a:t>
            </a:r>
          </a:p>
          <a:p>
            <a:pPr marL="342900" indent="-342900">
              <a:lnSpc>
                <a:spcPct val="150000"/>
              </a:lnSpc>
              <a:buFont typeface="Arial" panose="020B0604020202020204" pitchFamily="34" charset="0"/>
              <a:buChar char="•"/>
            </a:pPr>
            <a:endParaRPr lang="es-CL" sz="1600" b="1"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Arial" panose="020B0604020202020204" pitchFamily="34" charset="0"/>
              <a:buChar char="•"/>
            </a:pPr>
            <a:endParaRPr lang="es-CL" sz="1600" b="1" dirty="0">
              <a:solidFill>
                <a:schemeClr val="tx2"/>
              </a:solidFill>
              <a:latin typeface="Montserrat"/>
              <a:ea typeface="Hack" panose="020B0609030202020204" pitchFamily="49" charset="0"/>
              <a:cs typeface="Hack" panose="020B0609030202020204" pitchFamily="49" charset="0"/>
            </a:endParaRPr>
          </a:p>
          <a:p>
            <a:pPr marL="171450" indent="-171450">
              <a:lnSpc>
                <a:spcPct val="150000"/>
              </a:lnSpc>
              <a:buFont typeface="Arial" panose="020B0604020202020204" pitchFamily="34" charset="0"/>
              <a:buChar char="•"/>
            </a:pPr>
            <a:endParaRPr lang="es-CL" sz="1600" dirty="0">
              <a:solidFill>
                <a:schemeClr val="tx2"/>
              </a:solidFill>
              <a:latin typeface="Montserrat"/>
              <a:ea typeface="Hack" panose="020B0609030202020204" pitchFamily="49" charset="0"/>
              <a:cs typeface="Hack" panose="020B0609030202020204" pitchFamily="49" charset="0"/>
            </a:endParaRPr>
          </a:p>
        </p:txBody>
      </p:sp>
      <p:pic>
        <p:nvPicPr>
          <p:cNvPr id="7" name="Imagen 6">
            <a:extLst>
              <a:ext uri="{FF2B5EF4-FFF2-40B4-BE49-F238E27FC236}">
                <a16:creationId xmlns:a16="http://schemas.microsoft.com/office/drawing/2014/main" id="{8B9F03DA-39B9-AEF7-AB4E-97FE0E33C27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161090" y="1300859"/>
            <a:ext cx="4424549" cy="2453656"/>
          </a:xfrm>
          <a:prstGeom prst="rect">
            <a:avLst/>
          </a:prstGeom>
          <a:ln>
            <a:solidFill>
              <a:schemeClr val="tx2"/>
            </a:solidFill>
          </a:ln>
        </p:spPr>
      </p:pic>
      <p:pic>
        <p:nvPicPr>
          <p:cNvPr id="9" name="Imagen 8">
            <a:extLst>
              <a:ext uri="{FF2B5EF4-FFF2-40B4-BE49-F238E27FC236}">
                <a16:creationId xmlns:a16="http://schemas.microsoft.com/office/drawing/2014/main" id="{E4087116-F8AC-8561-EBAC-CCF4A1D96277}"/>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556267" y="3429000"/>
            <a:ext cx="4343349" cy="2340429"/>
          </a:xfrm>
          <a:prstGeom prst="rect">
            <a:avLst/>
          </a:prstGeom>
          <a:ln>
            <a:solidFill>
              <a:schemeClr val="tx2"/>
            </a:solidFill>
          </a:ln>
        </p:spPr>
      </p:pic>
    </p:spTree>
    <p:extLst>
      <p:ext uri="{BB962C8B-B14F-4D97-AF65-F5344CB8AC3E}">
        <p14:creationId xmlns:p14="http://schemas.microsoft.com/office/powerpoint/2010/main" val="27852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err="1">
                <a:latin typeface="Montserrat"/>
                <a:ea typeface="Hack" panose="020B0609030202020204" pitchFamily="49" charset="0"/>
                <a:cs typeface="Hack" panose="020B0609030202020204" pitchFamily="49" charset="0"/>
              </a:rPr>
              <a:t>Feedback</a:t>
            </a:r>
            <a:endParaRPr lang="es-CL" sz="2400" b="1" dirty="0">
              <a:latin typeface="Montserrat"/>
              <a:ea typeface="Hack" panose="020B0609030202020204" pitchFamily="49" charset="0"/>
              <a:cs typeface="Hack" panose="020B0609030202020204" pitchFamily="49" charset="0"/>
            </a:endParaRPr>
          </a:p>
        </p:txBody>
      </p:sp>
      <p:pic>
        <p:nvPicPr>
          <p:cNvPr id="16" name="Imagen 15">
            <a:extLst>
              <a:ext uri="{FF2B5EF4-FFF2-40B4-BE49-F238E27FC236}">
                <a16:creationId xmlns:a16="http://schemas.microsoft.com/office/drawing/2014/main" id="{79D11ECD-C617-6C49-ADA1-22257BC51B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Tree>
    <p:extLst>
      <p:ext uri="{BB962C8B-B14F-4D97-AF65-F5344CB8AC3E}">
        <p14:creationId xmlns:p14="http://schemas.microsoft.com/office/powerpoint/2010/main" val="28805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BA699-01B9-6113-073C-6A5F1A67812A}"/>
            </a:ext>
          </a:extLst>
        </p:cNvPr>
        <p:cNvGrpSpPr/>
        <p:nvPr/>
      </p:nvGrpSpPr>
      <p:grpSpPr>
        <a:xfrm>
          <a:off x="0" y="0"/>
          <a:ext cx="0" cy="0"/>
          <a:chOff x="0" y="0"/>
          <a:chExt cx="0" cy="0"/>
        </a:xfrm>
      </p:grpSpPr>
      <p:sp>
        <p:nvSpPr>
          <p:cNvPr id="14" name="CuadroTexto 13">
            <a:extLst>
              <a:ext uri="{FF2B5EF4-FFF2-40B4-BE49-F238E27FC236}">
                <a16:creationId xmlns:a16="http://schemas.microsoft.com/office/drawing/2014/main" id="{DB01B935-3321-A7CE-9709-BD313743A5BA}"/>
              </a:ext>
            </a:extLst>
          </p:cNvPr>
          <p:cNvSpPr txBox="1"/>
          <p:nvPr/>
        </p:nvSpPr>
        <p:spPr>
          <a:xfrm>
            <a:off x="268936" y="245319"/>
            <a:ext cx="11649085" cy="461665"/>
          </a:xfrm>
          <a:prstGeom prst="rect">
            <a:avLst/>
          </a:prstGeom>
          <a:solidFill>
            <a:schemeClr val="accent2"/>
          </a:solidFill>
          <a:ln>
            <a:solidFill>
              <a:schemeClr val="accent2"/>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s-CL" sz="2400" b="1" dirty="0">
                <a:latin typeface="Montserrat"/>
                <a:ea typeface="Hack" panose="020B0609030202020204" pitchFamily="49" charset="0"/>
                <a:cs typeface="Hack" panose="020B0609030202020204" pitchFamily="49" charset="0"/>
              </a:rPr>
              <a:t>Mejoras Generales </a:t>
            </a:r>
            <a:r>
              <a:rPr lang="es-CL" sz="2400" b="1" dirty="0" err="1">
                <a:latin typeface="Montserrat"/>
                <a:ea typeface="Hack" panose="020B0609030202020204" pitchFamily="49" charset="0"/>
                <a:cs typeface="Hack" panose="020B0609030202020204" pitchFamily="49" charset="0"/>
              </a:rPr>
              <a:t>Septirmbre</a:t>
            </a:r>
            <a:r>
              <a:rPr lang="es-CL" sz="2400" b="1" dirty="0">
                <a:latin typeface="Montserrat"/>
                <a:ea typeface="Hack" panose="020B0609030202020204" pitchFamily="49" charset="0"/>
                <a:cs typeface="Hack" panose="020B0609030202020204" pitchFamily="49" charset="0"/>
              </a:rPr>
              <a:t> 2024</a:t>
            </a:r>
          </a:p>
        </p:txBody>
      </p:sp>
      <p:pic>
        <p:nvPicPr>
          <p:cNvPr id="16" name="Imagen 15">
            <a:extLst>
              <a:ext uri="{FF2B5EF4-FFF2-40B4-BE49-F238E27FC236}">
                <a16:creationId xmlns:a16="http://schemas.microsoft.com/office/drawing/2014/main" id="{2FF85B5A-C9D3-9ACD-9AF6-70A51771ABE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338" y="340907"/>
            <a:ext cx="837702" cy="272806"/>
          </a:xfrm>
          <a:prstGeom prst="rect">
            <a:avLst/>
          </a:prstGeom>
        </p:spPr>
      </p:pic>
      <p:sp>
        <p:nvSpPr>
          <p:cNvPr id="4" name="AutoShape 4" descr="data:image/jpeg;base64,/9j/4AAQSkZJRgABAQAAAQABAAD/2wBDAAsJCQcJCQcJCQkJCwkJCQkJCQsJCwsMCwsLDA0QDBEODQ4MEhkSJRodJR0ZHxwpKRYlNzU2GioyPi0pMBk7IRP/2wBDAQcICAsJCxULCxUsHRkdLCwsLCwsLCwsLCwsLCwsLCwsLCwsLCwsLCwsLCwsLCwsLCwsLCwsLCwsLCwsLCwsLCz/wAARCAEjASMDASIAAhEBAxEB/8QAHAABAAMAAwEBAAAAAAAAAAAAAAYHCAEEBQMC/8QASxAAAgIBAgMFAwYJCQUJAAAAAAECAwQFEQYSIQcxQWGBE1FxFBUiMkKhNlRykZKUorPSIzRDUnR1sbK0M2KCo/AmNURTg5PB0fH/xAAUAQEAAAAAAAAAAAAAAAAAAAAA/8QAFBEBAAAAAAAAAAAAAAAAAAAAAP/aAAwDAQACEQMRAD8AtsAAAAAAAAAAAAAAAAAAAAAAAAAAAAAAAAAAAAAAAAAAAAAAAAHIA4AAAAAAAAAAAAAAAAAAAAAAAAAAAAAAAAAAAAAAAAAAAAAAAAAAAAAAAAAAAAAAAAAAAAAAAAAAAAAAAAAAAAAAAAAAAAAAAAAAAAAAAAAAAAAAAAAAAAAAAAAAAAAAAAAAAAAAAAAAAAAAAAAAAAAcg4AAAAAAAAAAAgvHvG64cpjgac4T1nKr54uSU4YVL6K2cX0c39heW76bKwPe13irhzh2CepZkY3yjzVYtK9rlWL3quPcn4OTS6d5X2b2xS55R03RY8ib5bM7IfNJedVMdl+myqb8jJyrrsjJusuvum7LbbpOdlk33ylKXXc+QFnV9sOuqS9tpGmzhv1VU8iuX6UpSX3Ep0ftU4Yz5wq1Cq/TLptJStavxd29knbWlJfFwS8yiABrWu2q6FdtVkLKrIxnXZXKM4TjLqpRlHo0z9mduDuNdQ4ZyK6bpWZGjWzXynFb3dO763Y2/RSXe13S8eu0o6DxcnHzMejKxrYXY+RXC6i2D3jOua3UkB9gAAAAAAAAAAAK37QeOp6Nz6LpFiWqTgnl5C2fyKucd1Ctf+ZJdd/BP3y3iEm1/jHhjh3evPy3PL5eZYeJFW5LTSa5o7qMd/DmktyAZnbFkuTWn6JTGCb2nmZE7JS83CqMUv0mVVZZbbOy22c52WSlOyc5OU5zk93KUn1bfifkCz6e2HWlJPJ0fT7Ib9VRZfTL0lJzX3Eu0XtP4V1SddOY7dLyJ/RXyxxljOT8FkR6L4yjFFBADW8ZRlFSi04yScWmmmmt000clBcEcd5mgX0afqNtl2iWSUGpbzngOT/2lPjyf1o+q69J33CcLIQsrlGcJxjOE4NSjKMlupRa6bPwA/QAAAAAAAAOQBwAAAAAAADrZ+ZRp+Fn59+/scPGvyrdtt3CqDm0t/F7bIy5qmo5erahnallycsjMuldZ1bUd+kYR38IraK8kX32lZE8fhDV1BtPIswsfdPZ8sr4Sl+dJr1M8AAAAAAAuPsk12y2nUOH75uXyWLzsBN91U5qN1a8lJqS/KZThLuzjInj8YaIotqOR8rxrEvtRnj2NL86i/QDRQBx5Acgr7iPtO0PSZ24mmVrU8yDcZzrnyYVU+7Z2pNya90Vt/vJrpXmb2m8dZcpOvNpw4P+jw8alRXwncp2ftAaEBnGrtB49pkpR1q6XvV1OLZF+k62SvRu13MhOurXcCu6rpGWTp69ndFf1pUzbg/SUQLjB0dM1XS9YxK83TcqvIx7G1zV7pwmtm4WQf0oyXuaX3neA83XdUr0XSNV1SyKksLGnbCL32na9oVwe3g5OK9TL+Vk5OZk5OXk2SsyMm2y+6yXfOycnKTZePazkTp4YpqjJpZWq4tNiX2oQrtu2frGL9CiAAAAAAAXl2Va7Zn6Rk6TkTcrtIlD2Dk3vLDu3cY7vr9Bpr4OK8CjSfdlOROniiVSf0cvTcumS8PoOFye3/D94F9AAAAAAAAAAAAAAAAAACI9o2LPK4Q1rkTc8f5LlJJfZqvg5v0Tb9DOprLKx6MzGysTIjz0ZVNuPdHdrmrti4SW/wAGZf1zSMvQ9Vz9MyU+fGtcYT22VtL+lXbHyktn/wDgHmgAAAABMezXFnk8X6RJLeGJDMyrfKMaJ1xf6UokOLs7KOH7MPAy9dyYONupJUYaktpLDrlvKfv2nJLbygn4gWZ4FP8AaTxre7cjhzSrnCuvevV8iqW07JtdcWEl3RX9J739Hok1OyuI9V+ZND1jVFtz4uLJ0c3VPIsaqqTXu5nHcy/ZOy2yyyyUp2WSlOc5PeUpSfM5NvxYH5AAAAAe3w3xJqnDWoV5mHNyqk4xzMWUmqsqpP6sl4SXXllt0+DalpHTNSwtXwMPUsKz2mNl1KytvpJdWpQml9qL3UvNGUy2+yHWLHPV9Ctk3DkWpYibf0WnGq6K+O8Gvg/eB7/avi2X8LK6Ed1haliZFj90Jxsx/wDGcShTVeradj6vpmo6bkdKs3Gsoctt3CUl9GxL3xezXwMvahgZmmZuZp+ZW68nEunTdHw5ov60X4p9Gn4p+YHVAAAAACwOyfFndxLdkbPkw9NybHLw57ZQpjH13b9Cvy++zHh+zSdEnn5Nbhl6xKvI5ZLaUMStNUpr3y3lP4SXu6BPQAAAAAAAcg4AAAAAAAAAAiPGvBuNxTiQsplCnVsSEliXy6Qsg3zOi9pb8rfVPwb82pS4AZS1HTdS0rKtwtRxrcbJq+tXatt1u0pQkvouL8Gm0zqGqNU0XRdao+TaphU5VS35PaRanW30bqsjtOL+DRBM7sh0C6c54Oo5+JzNtQthXk1w8o/Unt8ZMCkgW/V2N48Zb36/bOG/1atPjXLb8qV0l9xKtG7O+DtHnXcsSzNyYPmjdqTV3K+/eNSjGrp4PkbXvArTgrs/zdcsx9R1WuePosXGyMZbwuz/ABUK13qt/al6Lv5oXxXXXVCuqqEIV1wjXXCEVGEIRXKoxiuiS8DnZeZyBAu1a2dfCvLF7K7U8OqfnFRst/xiihDRPaPgyzuEtW5IuVmHLHzopL7NNiVj9IuT9DOwAAAAAAJl2aWzr4x0eMX0urz6p+cfkttn+MUQ0n/ZRgzyeJZ5fK/Z6dg5Frlt0Vl22PGPqnJ+gF8kG464Hr4kqWfgKurWcevljzNRrzao91VjfdJfYl6Pps4TkAZOy8PNwMi7EzKLcfJplyW1XRcZxff1T8PFM+BqTV+H9A12qNWqYFORyJxrskpRvqTe+1d0Nppe9bkFzOx/RbZSlg6rnYybb5ciqvJjHyTj7N7erApUFw0djeJGSeTr19kPFUYMaZfpTtmvuJdonAnCOhzhdj4UsjLracMrUGr7YtdVKEdlWn5qCfmBXnA3Z5k51uPq2vY8qsCtq3Gw74uNmY11UrYS6qvyf1vg95XWlsNvicgAAAAAAAAcg4AAAAAAAOhqusaRouJPN1PKrx6I9I873nZP+pVCP0pS8kvPuW66vEfEGn8N6bdqGY+Z/wCzxceEkrMm9ptVxb32XjJ7dF7+5511zXtW4hzrM7UbnObbVNUN1Tj179K6YN9Evzvvbbe4E81vtb1G6VlOg4deLUm1HJzYq3Jl7pRqT9nH15yEZnFfF+dKTydb1KSl9aFeRZTV/wC3S4w+48UAdv5y1Z/+Pzf1m7+IfOWrfj+b+sXfxHUAHb+ctW/H839Yu/iHzlq34/m/rF38R1AB36tZ16iSnRqupVSX2qszIhL88Zkt4a7ROJcLUNPq1XUbMrS5311ZfyuMLLK65vkdqua9p9Hv+s+7zIGANaWV0ZFNtNsY20X1Srsi+sLK7IuMk/JpmZ+KNAyuHNXy9PtUnRzO3Bua6X4sm+SW/vX1Zeafra/ZnxVLVcFaLme0ebplKVFzjJxvxI7RipTS2UodF171s+uz2lPEvDWl8T4Dw8xOFtblPDyq0nbjWtbNx374vpzR367eDScQzGD3+IeE+IOG7pRzsaUsZy2qzaE54tq8PppdH5SSfxXV+AAAPviYmZnX142Hj3ZGRY9q6qK5WWSflGK3+IHxSb7u/wANjQ3Z9w3Ph/RFLKhyajqUoZWZFraVUUmqqH5xTbfucmvA8Pgns4+a7aNX16NdmdW42YmHFxsqxJrqrbZLeMrF9lLou/dvbkn+q6li6Pp+ZqOV7R04tbslGmEp2WSb2jCEY+Ley9y720lughnaNxhncO1adg6VdXXqOXz5Ftkq4WyoxY7wi1GxOO8nvs9n9RlQZXE/FebKUsnW9TmpdXBZV0K/SutqH3Hx1vWM3XtTztUy3/K5Nm8YJ7wpqiuWFUPKK2Xn397PNA7fzlqv4/m/rF38Q+ctW/H839Yu/iOoAO385at+P5v6xd/EPnLVvx/N/WLv4jqAD0Kdb4gxpKePq2pVSXjVmZEH+zMk2ldpnGenShHIyK9RoXR150E7NvHlur5Z7/Fv4EJAGieGePeHuI3XjpywtSkv5nlSi/ay8Vj2raMvhsn5bLcl5kiMpRlGUZNOLUouLaaa6ppoujs948t1KVWh61cpZyilgZdj65aiutNzf9Ivsv7Xj9Jb2BZ4H5gAAAAAAAAAAI9xnqUtK4Y1/LhLlt+SvGpae0lZkyWPGUfNc2/oBSfHXEc+IdcyJ1WOWnYLniadFNuDhF7TvS7t7Gt+7uUV9kigAAAAAAAAPQ0fSNR1vUMXTcCvnyL5bby3VdVa+tbbJd0Yrq+nkt29mHz07TdS1bKqwtOxrcnKtf0a6kuiXfKcntFRXi20i4eHOyvScONeTr01n5fSXyatyhhVPo9pNbTm/jsvDZ97lvDPDGlcMYMcXDip5FijLNzJxSuybF4vv2iuvLHfp5tuUunxTxvonDMXTZvl6nKKlXg0yUZRUlupX2bNRXu6NvfotuqCSY+NiYlVdGLRTRRWtoVY9cKq4ryhBJfcfDK1bRcFuObqWn4sl4ZWVRS/zTkmZ91rjzi7W5WRtzp4uLLdLF09yoq5X02nKL9pLz3k/giLNtttttvq2+9sDTk+KOCpxnXZr2iShJOM4yzMaUZJ+DTlsRrN03sTzpudt/D9c344eoRxV+hj2Rh+yUQALsq0DsPqkpPO0u3ZppW6zNx/NG1ElwNW7NtLrdWm6lw5iQe3MsbIxK3NrxnJPmb+LZm4Aaiq4k4UufLVrujzk3soxzsbmb8lz7nqRlCyMZwlGUJLeMotSi15NdDJJ6Gm61rmkWK3TdQysWW6bVNklXPbr9Ot/Qa+KYGgtd4I4V16Nk8jCjj5ct2szBUab+Z+M9lyS/4ov4opjingfW+GZSuntlaZKajXm0RajFt7KN9e7cW/Dq0/B79FNuGe1aFs6sPiSuFUpbQhqGNBqvf35FS32+Men+6l1VoyWLmUNNU5GLk09zULab6bI7+cXGSYGTQT7j/gd6Bb856ZGUtHyLOWdfWUsC2XdCTfVwf2G/g+uznAQAAAAAAfuuy2myu2qcoW1zjZXODcZwnF80ZRa6prwPwANL8H6/HiPQ8PPnyrLhvi58Y7JRyakuZpLwkmpL8rbwJCUt2Q6lKrU9X0qUv5PLxI5dab6K7GmoNJeak9/wAkukAAAAAAdR1AAdSA9q85Q4Vgk+luqYcJeaULZ7fnSJ8V/wBrP4L4/wDe+J+5vAocAAAAAAAA0B2dcMQ0PSK8zJr21PVa6773JPmox39Kqhb9V0fNPp3vb7CKi4K0eOt8SaTh2Q5saux5mWmk4ujHXtHGSfhJ7Rf5RpDIupxqMjJvmoU49Vl903vtCuuLnKT+CTAiPHfGMeGcKNGI4S1jOhL5LGSUo49X1Xkzi+nlBPo2vFRaefr78jJuuyMi2y2+6crbrLZOc7Jye7lKUurbPQ1/WcnXtW1DU7908m1+yrb3VNEfo11rw6Lbfz3fieWAAAAAAAAAAAAsDs/42s0TIq0rU7nLRsmzlqnZL+YXTf14t/0bf114fWXjz1+ANYZmLiZ+Lk4eVVC7Gyap03Vy6qcJrZ93j4p//RmjiXQr+HdYztMtcpQrkrcW2S29tjWda5+7fwl5ply9mmvz1jQvkeRY55ujyhizcnvKeNJN0TfwScP+DzPN7W9HjkaVg6zXD+W0+9Y18kurxch7Jyf+7LZL8tgUmAAAAAAACYdmtkocZaIl3Wxz65ea+SWy/wDhGiDOnZx+GfD3xzv9FeaLAdR1AAdQAAAAAr/tZ/BfH/vfE/c3lgFfdrT/AOy+P56xiL/k3gUQAAAAAAAC1exzDjLL4jz5L6VOPiYlb8r5ztmv2Ikx7Sc+WDwnqcYNxnnWY2BGS/q2T55r1jGS9TwOx1L5t4glt1edjpvyVLaR2u15tcO6Yk+j1qnde/bFyAKOAAAAAAAAAAAAAAABPeyrPli8TrEcn7PUsLJocd+ntKl8pjJ/BRkl8S4uKcOOfw3xHjNbuem5U4L321Qd1f3pFEcANrjDhtr8YuXo8e1M0RmJSw82LW6eNemvenXIDJ4AAAAAAAJb2cfhnw/8c7/RXmizOnZx+GfD35Wd/orzRYAAAcg4ADcbgANz5X0Y+TVOnIpqupmuWyu6EbK5r3SjNNfcfUAQbVezHg7UXOzGqu06+W7bwZ/yLk/fTbvFLyjykI1Hsk4iocpadnYWbBJ7Rs5sW+Xkoy5q/wDmIvAAZlzeDuM8Df5ToeobLfeWPU8mCXvc8bmj954llV1UnC2udc13xsi4yXxUuprXY+dtGPfFwuqrtg+jjbCM4v4qSYGSwaht4Z4TvbduhaROT75PBxuZ+qhudSfBPBE+/QdPX5Fbh/kaAiPY9/3Zr/8Ab6P3J2O1/wDB7S/76q/0uQTjS9F0XRoX1aXhVYsL5xstjVzbTlFcqb5myD9r/wCD2l/31V/pcgCjwAAAAAAAAAAAAAAASfgH8MOG/wC02/uLDRWX/NMv+z3/ALuRnXgH8MOG/wC02/uLDR84QshOucVKE4uEovucZLZpgZJBpRcDcDLqtCwvVWP/ABkdivhHgytpx0DSXt/XxKZ/50wMxnoYmia/n8vyLStRyFLulRi3Th8XJR5fvNO4+maTifzXT8LH93yfGpq/yRR2wM+4HZjxvmNO7GxsGD2fNm5EN9vyKOef50iZaX2Q6TTyz1bUsjKkmm6cSCxqvOMpy5ptfDlLQAHl6XoHD+iw5NL07Fxvo8srIQ5r5r3TunvY/WR6gADcbgANwcgDgD1HqAA9R6gAPUeoAD1HqAA9R6gCAdqeBqOoaDgwwcPJyZUapXkXRxq5WzhUse6Dm4w3ltu1v0J/6nHqBkmScW4tNNNpprZpro00cGodU4b4a1lS+ctMxL5yW3tnD2eQl5XVctn7RCtR7IdCu5pabqWZhyfVQvjDKqXkusJ/nkwKTBYWb2TcXUc0sW/TsyH2VC6dNr+MboqH7Z4GTwPxzib+10LOlt+LRhk/6eUgI4DvW6PrtG/t9L1Grbv9tiZENvjzQOpKm+H16rI/lQkv8UB+AfpQm3soyb8kz714GpXdKcLLsfuqotn/AJYgdYHs4/CvGGU0qdB1Vp90p4l1cP07IqP3nt4nZlx3lNe0wsfEi/tZmVTt6xoc5/sgQsFtYHY7Y3GWp61BL7dWBQ5N/C65r92TDTOzzgnTOWS09Zl0f6XUp/KN/wD0mlT+wBU3Z5p2p38TaJm04eTZiYt9ksjIjVP2FS9jOP07NuXfr3bmh14H5hCuuEK64xhCCUYQglGMUvBJdD9eoAD1HqAA9R6gAPUeoAD1HqAA9R6gAPUAAAAAAAAAAAAAAAAAAAAHQAB/13jo+/b7gAONl7l9xz/13gAAAAAAAAAAAAAAAAAAAAAAHIOAAAAAAAAAAAAAAAAAAAAAAAAAAAAAAAAAAAAAAAAAAAAAAAAAAAAAAAAAAAAAAAAAAAAAAAAAAAAAAAAAAAAAAAAAAAAAAAAAAAAAAAAAAAAAAAAAAAAAAAAAAAAAAAAAAAAAAAAAAAAAAAAAAAAAAAAAAAAAAAAAAAAAAAAAAAAAAAAAAAAAAAAAAAAAAAAAAAAAAAAAByAAP//Z">
            <a:extLst>
              <a:ext uri="{FF2B5EF4-FFF2-40B4-BE49-F238E27FC236}">
                <a16:creationId xmlns:a16="http://schemas.microsoft.com/office/drawing/2014/main" id="{101EB0D0-DB86-BDF1-CFAB-D5333D147CF2}"/>
              </a:ext>
            </a:extLst>
          </p:cNvPr>
          <p:cNvSpPr>
            <a:spLocks noChangeAspect="1" noChangeArrowheads="1"/>
          </p:cNvSpPr>
          <p:nvPr/>
        </p:nvSpPr>
        <p:spPr bwMode="auto">
          <a:xfrm>
            <a:off x="155574" y="-144463"/>
            <a:ext cx="4112601" cy="41126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L"/>
          </a:p>
        </p:txBody>
      </p:sp>
      <p:sp>
        <p:nvSpPr>
          <p:cNvPr id="3" name="CuadroTexto 2">
            <a:extLst>
              <a:ext uri="{FF2B5EF4-FFF2-40B4-BE49-F238E27FC236}">
                <a16:creationId xmlns:a16="http://schemas.microsoft.com/office/drawing/2014/main" id="{F7D3B144-3B25-BC68-9869-7E16B5CD1A62}"/>
              </a:ext>
            </a:extLst>
          </p:cNvPr>
          <p:cNvSpPr txBox="1"/>
          <p:nvPr/>
        </p:nvSpPr>
        <p:spPr>
          <a:xfrm>
            <a:off x="606362" y="999705"/>
            <a:ext cx="10986924" cy="3374642"/>
          </a:xfrm>
          <a:prstGeom prst="rect">
            <a:avLst/>
          </a:prstGeom>
          <a:noFill/>
        </p:spPr>
        <p:txBody>
          <a:bodyPr wrap="square">
            <a:spAutoFit/>
          </a:bodyPr>
          <a:lstStyle/>
          <a:p>
            <a:pPr marL="342900" indent="-342900">
              <a:lnSpc>
                <a:spcPct val="150000"/>
              </a:lnSpc>
              <a:buFont typeface="+mj-lt"/>
              <a:buAutoNum type="arabicPeriod"/>
            </a:pPr>
            <a:r>
              <a:rPr lang="es-CL" sz="1600" dirty="0">
                <a:solidFill>
                  <a:schemeClr val="tx2"/>
                </a:solidFill>
                <a:latin typeface="Montserrat"/>
                <a:ea typeface="Hack" panose="020B0609030202020204" pitchFamily="49" charset="0"/>
                <a:cs typeface="Hack" panose="020B0609030202020204" pitchFamily="49" charset="0"/>
              </a:rPr>
              <a:t>Se modifica el código en el Dron y aumenta la detección de </a:t>
            </a:r>
            <a:r>
              <a:rPr lang="es-CL" sz="1600" dirty="0" err="1">
                <a:solidFill>
                  <a:schemeClr val="tx2"/>
                </a:solidFill>
                <a:latin typeface="Montserrat"/>
                <a:ea typeface="Hack" panose="020B0609030202020204" pitchFamily="49" charset="0"/>
                <a:cs typeface="Hack" panose="020B0609030202020204" pitchFamily="49" charset="0"/>
              </a:rPr>
              <a:t>rfids</a:t>
            </a:r>
            <a:r>
              <a:rPr lang="es-CL" sz="1600" dirty="0">
                <a:solidFill>
                  <a:schemeClr val="tx2"/>
                </a:solidFill>
                <a:latin typeface="Montserrat"/>
                <a:ea typeface="Hack" panose="020B0609030202020204" pitchFamily="49" charset="0"/>
                <a:cs typeface="Hack" panose="020B0609030202020204" pitchFamily="49" charset="0"/>
              </a:rPr>
              <a:t> al 90%.</a:t>
            </a:r>
          </a:p>
          <a:p>
            <a:pPr marL="342900" indent="-342900">
              <a:lnSpc>
                <a:spcPct val="150000"/>
              </a:lnSpc>
              <a:buFont typeface="+mj-lt"/>
              <a:buAutoNum type="arabicPeriod"/>
            </a:pPr>
            <a:r>
              <a:rPr lang="es-CL" sz="1600" dirty="0">
                <a:solidFill>
                  <a:schemeClr val="tx2"/>
                </a:solidFill>
                <a:latin typeface="Montserrat"/>
                <a:ea typeface="Hack" panose="020B0609030202020204" pitchFamily="49" charset="0"/>
                <a:cs typeface="Hack" panose="020B0609030202020204" pitchFamily="49" charset="0"/>
              </a:rPr>
              <a:t>Se programa y prueba la integración con JD Edwards en entorno Dev.</a:t>
            </a:r>
          </a:p>
          <a:p>
            <a:pPr marL="342900" indent="-342900">
              <a:lnSpc>
                <a:spcPct val="150000"/>
              </a:lnSpc>
              <a:buFont typeface="+mj-lt"/>
              <a:buAutoNum type="arabicPeriod"/>
            </a:pPr>
            <a:r>
              <a:rPr lang="es-CL" sz="1600" dirty="0">
                <a:solidFill>
                  <a:schemeClr val="tx2"/>
                </a:solidFill>
                <a:latin typeface="Montserrat"/>
                <a:ea typeface="Hack" panose="020B0609030202020204" pitchFamily="49" charset="0"/>
                <a:cs typeface="Hack" panose="020B0609030202020204" pitchFamily="49" charset="0"/>
              </a:rPr>
              <a:t>Se crean rutinas de Log de ejecuciones y de archivos subidos.</a:t>
            </a:r>
          </a:p>
          <a:p>
            <a:pPr marL="342900" indent="-342900">
              <a:lnSpc>
                <a:spcPct val="150000"/>
              </a:lnSpc>
              <a:buFont typeface="+mj-lt"/>
              <a:buAutoNum type="arabicPeriod"/>
            </a:pPr>
            <a:r>
              <a:rPr lang="es-CL" sz="1600" dirty="0">
                <a:solidFill>
                  <a:schemeClr val="tx2"/>
                </a:solidFill>
                <a:latin typeface="Montserrat"/>
                <a:ea typeface="Hack" panose="020B0609030202020204" pitchFamily="49" charset="0"/>
                <a:cs typeface="Hack" panose="020B0609030202020204" pitchFamily="49" charset="0"/>
              </a:rPr>
              <a:t>Se une el código inicial creado por PVM con el creado por RDV.</a:t>
            </a:r>
          </a:p>
          <a:p>
            <a:pPr marL="342900" indent="-342900">
              <a:lnSpc>
                <a:spcPct val="150000"/>
              </a:lnSpc>
              <a:buFont typeface="+mj-lt"/>
              <a:buAutoNum type="arabicPeriod"/>
            </a:pPr>
            <a:r>
              <a:rPr lang="es-CL" sz="1600" dirty="0">
                <a:solidFill>
                  <a:schemeClr val="tx2"/>
                </a:solidFill>
                <a:latin typeface="Montserrat"/>
                <a:ea typeface="Hack" panose="020B0609030202020204" pitchFamily="49" charset="0"/>
                <a:cs typeface="Hack" panose="020B0609030202020204" pitchFamily="49" charset="0"/>
              </a:rPr>
              <a:t>Se actualiza </a:t>
            </a:r>
            <a:r>
              <a:rPr lang="es-CL" sz="1600" dirty="0" err="1">
                <a:solidFill>
                  <a:schemeClr val="tx2"/>
                </a:solidFill>
                <a:latin typeface="Montserrat"/>
                <a:ea typeface="Hack" panose="020B0609030202020204" pitchFamily="49" charset="0"/>
                <a:cs typeface="Hack" panose="020B0609030202020204" pitchFamily="49" charset="0"/>
              </a:rPr>
              <a:t>Github</a:t>
            </a: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a:p>
            <a:pPr marL="342900" indent="-342900">
              <a:lnSpc>
                <a:spcPct val="150000"/>
              </a:lnSpc>
              <a:buFont typeface="+mj-lt"/>
              <a:buAutoNum type="arabicPeriod"/>
            </a:pPr>
            <a:endParaRPr lang="es-CL" sz="1600" dirty="0">
              <a:solidFill>
                <a:schemeClr val="tx2"/>
              </a:solidFill>
              <a:latin typeface="Montserrat"/>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352409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G">
  <a:themeElements>
    <a:clrScheme name="Sierra_Gorda">
      <a:dk1>
        <a:srgbClr val="5A666F"/>
      </a:dk1>
      <a:lt1>
        <a:srgbClr val="FFFFFF"/>
      </a:lt1>
      <a:dk2>
        <a:srgbClr val="323D47"/>
      </a:dk2>
      <a:lt2>
        <a:srgbClr val="FEFFFE"/>
      </a:lt2>
      <a:accent1>
        <a:srgbClr val="FF5100"/>
      </a:accent1>
      <a:accent2>
        <a:srgbClr val="FF671C"/>
      </a:accent2>
      <a:accent3>
        <a:srgbClr val="FF4613"/>
      </a:accent3>
      <a:accent4>
        <a:srgbClr val="00ACBA"/>
      </a:accent4>
      <a:accent5>
        <a:srgbClr val="005CB8"/>
      </a:accent5>
      <a:accent6>
        <a:srgbClr val="00AE41"/>
      </a:accent6>
      <a:hlink>
        <a:srgbClr val="00BCD2"/>
      </a:hlink>
      <a:folHlink>
        <a:srgbClr val="00ACBA"/>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 id="{84040BE2-F31A-8B43-A9A1-5307E212A6B3}" vid="{DFA28FB0-769E-264C-9C22-B3C43F557E8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SG</Template>
  <TotalTime>22787</TotalTime>
  <Words>1072</Words>
  <Application>Microsoft Macintosh PowerPoint</Application>
  <PresentationFormat>Panorámica</PresentationFormat>
  <Paragraphs>319</Paragraphs>
  <Slides>18</Slides>
  <Notes>16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Montserrat</vt:lpstr>
      <vt:lpstr>SG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bachtiar nurhakim</dc:creator>
  <cp:lastModifiedBy>Roberto Dobson</cp:lastModifiedBy>
  <cp:revision>240</cp:revision>
  <dcterms:created xsi:type="dcterms:W3CDTF">2018-05-21T22:13:17Z</dcterms:created>
  <dcterms:modified xsi:type="dcterms:W3CDTF">2024-10-01T21:42:33Z</dcterms:modified>
</cp:coreProperties>
</file>